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25"/>
  </p:notesMasterIdLst>
  <p:sldIdLst>
    <p:sldId id="256" r:id="rId5"/>
    <p:sldId id="257" r:id="rId6"/>
    <p:sldId id="258" r:id="rId7"/>
    <p:sldId id="261" r:id="rId8"/>
    <p:sldId id="267" r:id="rId9"/>
    <p:sldId id="269" r:id="rId10"/>
    <p:sldId id="278" r:id="rId11"/>
    <p:sldId id="275" r:id="rId12"/>
    <p:sldId id="279" r:id="rId13"/>
    <p:sldId id="280" r:id="rId14"/>
    <p:sldId id="277" r:id="rId15"/>
    <p:sldId id="272" r:id="rId16"/>
    <p:sldId id="259" r:id="rId17"/>
    <p:sldId id="264" r:id="rId18"/>
    <p:sldId id="262" r:id="rId19"/>
    <p:sldId id="260" r:id="rId20"/>
    <p:sldId id="273" r:id="rId21"/>
    <p:sldId id="263" r:id="rId22"/>
    <p:sldId id="268"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1A612-C275-4032-BA06-1D9410A0BE51}" v="921" dt="2019-10-24T14:59:56.740"/>
    <p1510:client id="{73B15F23-750E-2F77-1DE2-02E26FC33561}" v="2353" dt="2019-10-24T15:01:46.509"/>
    <p1510:client id="{0594BBB3-D4F2-937B-3222-79CBE2541EDB}" v="7" dt="2019-10-24T20:12:28.233"/>
    <p1510:client id="{0405FA61-733E-4020-AB42-5208533139CB}" v="11" dt="2019-10-25T00:01:32.117"/>
    <p1510:client id="{160B7B4F-908A-8C3A-0705-7923BE747B81}" v="430" dt="2019-10-24T15:52:00.150"/>
    <p1510:client id="{910C96B8-39E9-4EBF-6BE5-775C74B45521}" v="261" dt="2019-10-24T16:03:59.129"/>
    <p1510:client id="{34548C6B-C6AF-4894-B1A3-F898654E2D4E}" v="90" dt="2019-10-26T01:08:00.086"/>
    <p1510:client id="{CBB18FCA-1428-E5C4-C64F-C4CC374A9914}" v="629" dt="2019-10-24T16:00:39.437"/>
    <p1510:client id="{40E39B6A-871F-E318-19D0-84F0A76C210E}" v="28" dt="2019-10-24T15:53:58.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B3293-2618-4F12-8832-54D59ED9D4E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FB206D-9710-4D5F-8170-18BE961992E0}">
      <dgm:prSet/>
      <dgm:spPr/>
      <dgm:t>
        <a:bodyPr/>
        <a:lstStyle/>
        <a:p>
          <a:pPr rtl="0">
            <a:lnSpc>
              <a:spcPct val="100000"/>
            </a:lnSpc>
          </a:pPr>
          <a:r>
            <a:rPr lang="en-GB">
              <a:latin typeface="Trebuchet MS" panose="020B0603020202020204"/>
            </a:rPr>
            <a:t>Joint ownership of copyright.</a:t>
          </a:r>
          <a:endParaRPr lang="en-US"/>
        </a:p>
      </dgm:t>
    </dgm:pt>
    <dgm:pt modelId="{4B20C877-6CEC-4267-B2A1-99ED62CB3EE6}" type="parTrans" cxnId="{3102693A-25F8-4345-B1CC-28B8D56E8874}">
      <dgm:prSet/>
      <dgm:spPr/>
      <dgm:t>
        <a:bodyPr/>
        <a:lstStyle/>
        <a:p>
          <a:endParaRPr lang="en-US"/>
        </a:p>
      </dgm:t>
    </dgm:pt>
    <dgm:pt modelId="{029DA1E0-0191-4981-9FD8-B6AB50148289}" type="sibTrans" cxnId="{3102693A-25F8-4345-B1CC-28B8D56E8874}">
      <dgm:prSet/>
      <dgm:spPr/>
      <dgm:t>
        <a:bodyPr/>
        <a:lstStyle/>
        <a:p>
          <a:pPr>
            <a:lnSpc>
              <a:spcPct val="100000"/>
            </a:lnSpc>
          </a:pPr>
          <a:endParaRPr lang="en-US"/>
        </a:p>
      </dgm:t>
    </dgm:pt>
    <dgm:pt modelId="{7D699530-8C9E-4383-B03D-341F8EA41AF0}">
      <dgm:prSet/>
      <dgm:spPr/>
      <dgm:t>
        <a:bodyPr/>
        <a:lstStyle/>
        <a:p>
          <a:pPr rtl="0">
            <a:lnSpc>
              <a:spcPct val="100000"/>
            </a:lnSpc>
          </a:pPr>
          <a:r>
            <a:rPr lang="en-GB"/>
            <a:t>If a member wants to develop the </a:t>
          </a:r>
          <a:r>
            <a:rPr lang="en-GB">
              <a:latin typeface="Trebuchet MS" panose="020B0603020202020204"/>
            </a:rPr>
            <a:t>concept further outside of academic means</a:t>
          </a:r>
          <a:r>
            <a:rPr lang="en-GB"/>
            <a:t>, all members must be notified</a:t>
          </a:r>
          <a:r>
            <a:rPr lang="en-GB">
              <a:latin typeface="Trebuchet MS" panose="020B0603020202020204"/>
            </a:rPr>
            <a:t> </a:t>
          </a:r>
          <a:r>
            <a:rPr lang="en-GB"/>
            <a:t>and offered a place on the project.</a:t>
          </a:r>
          <a:r>
            <a:rPr lang="en-GB">
              <a:latin typeface="Trebuchet MS" panose="020B0603020202020204"/>
            </a:rPr>
            <a:t> </a:t>
          </a:r>
          <a:endParaRPr lang="en-US"/>
        </a:p>
      </dgm:t>
    </dgm:pt>
    <dgm:pt modelId="{BCC71C5D-6FF4-4638-B9B8-0C415122A5D1}" type="parTrans" cxnId="{4EEF37EA-ECA1-412E-A093-075315E32D1D}">
      <dgm:prSet/>
      <dgm:spPr/>
      <dgm:t>
        <a:bodyPr/>
        <a:lstStyle/>
        <a:p>
          <a:endParaRPr lang="en-US"/>
        </a:p>
      </dgm:t>
    </dgm:pt>
    <dgm:pt modelId="{478C6C98-6569-4C28-9788-1FE2E6C8F0EB}" type="sibTrans" cxnId="{4EEF37EA-ECA1-412E-A093-075315E32D1D}">
      <dgm:prSet/>
      <dgm:spPr/>
      <dgm:t>
        <a:bodyPr/>
        <a:lstStyle/>
        <a:p>
          <a:pPr>
            <a:lnSpc>
              <a:spcPct val="100000"/>
            </a:lnSpc>
          </a:pPr>
          <a:endParaRPr lang="en-US"/>
        </a:p>
      </dgm:t>
    </dgm:pt>
    <dgm:pt modelId="{49275644-0DAF-40C0-B8B1-ECE9DBF2771B}">
      <dgm:prSet/>
      <dgm:spPr/>
      <dgm:t>
        <a:bodyPr/>
        <a:lstStyle/>
        <a:p>
          <a:pPr rtl="0">
            <a:lnSpc>
              <a:spcPct val="100000"/>
            </a:lnSpc>
          </a:pPr>
          <a:r>
            <a:rPr lang="en-GB"/>
            <a:t>Rights can be transferred to one member of the team </a:t>
          </a:r>
          <a:r>
            <a:rPr lang="en-GB">
              <a:latin typeface="Trebuchet MS" panose="020B0603020202020204"/>
            </a:rPr>
            <a:t>or</a:t>
          </a:r>
          <a:r>
            <a:rPr lang="en-GB"/>
            <a:t> obtained by external parties with consent of all copyright holders.</a:t>
          </a:r>
          <a:endParaRPr lang="en-US"/>
        </a:p>
      </dgm:t>
    </dgm:pt>
    <dgm:pt modelId="{8547A079-3E9D-4139-8D8E-859FB5E4E054}" type="parTrans" cxnId="{6F5FC6F9-0E6E-4CBA-A590-681083C3A63E}">
      <dgm:prSet/>
      <dgm:spPr/>
      <dgm:t>
        <a:bodyPr/>
        <a:lstStyle/>
        <a:p>
          <a:endParaRPr lang="en-US"/>
        </a:p>
      </dgm:t>
    </dgm:pt>
    <dgm:pt modelId="{4166870D-9D61-4658-9E02-3963FD97FFEB}" type="sibTrans" cxnId="{6F5FC6F9-0E6E-4CBA-A590-681083C3A63E}">
      <dgm:prSet/>
      <dgm:spPr/>
      <dgm:t>
        <a:bodyPr/>
        <a:lstStyle/>
        <a:p>
          <a:endParaRPr lang="en-US"/>
        </a:p>
      </dgm:t>
    </dgm:pt>
    <dgm:pt modelId="{5C42C7D9-CC15-4CCE-83AE-5E8B74A71DAF}">
      <dgm:prSet/>
      <dgm:spPr/>
      <dgm:t>
        <a:bodyPr/>
        <a:lstStyle/>
        <a:p>
          <a:pPr rtl="0">
            <a:lnSpc>
              <a:spcPct val="100000"/>
            </a:lnSpc>
          </a:pPr>
          <a:r>
            <a:rPr lang="en-GB"/>
            <a:t>All members must consent to any changes of this agreement.</a:t>
          </a:r>
          <a:endParaRPr lang="en-US"/>
        </a:p>
      </dgm:t>
    </dgm:pt>
    <dgm:pt modelId="{3D95A913-4220-4854-89FA-B1CEB4A6F7F2}" type="parTrans" cxnId="{420A7FCF-186D-4F11-A2D9-D3278383107E}">
      <dgm:prSet/>
      <dgm:spPr/>
      <dgm:t>
        <a:bodyPr/>
        <a:lstStyle/>
        <a:p>
          <a:endParaRPr lang="en-US"/>
        </a:p>
      </dgm:t>
    </dgm:pt>
    <dgm:pt modelId="{3050623B-E0DF-4091-B985-80A121422650}" type="sibTrans" cxnId="{420A7FCF-186D-4F11-A2D9-D3278383107E}">
      <dgm:prSet/>
      <dgm:spPr/>
      <dgm:t>
        <a:bodyPr/>
        <a:lstStyle/>
        <a:p>
          <a:pPr>
            <a:lnSpc>
              <a:spcPct val="100000"/>
            </a:lnSpc>
          </a:pPr>
          <a:endParaRPr lang="en-US"/>
        </a:p>
      </dgm:t>
    </dgm:pt>
    <dgm:pt modelId="{C2C826F1-A9AD-4D4B-B4B5-C31F40753ABB}" type="pres">
      <dgm:prSet presAssocID="{532B3293-2618-4F12-8832-54D59ED9D4E4}" presName="root" presStyleCnt="0">
        <dgm:presLayoutVars>
          <dgm:dir/>
          <dgm:resizeHandles val="exact"/>
        </dgm:presLayoutVars>
      </dgm:prSet>
      <dgm:spPr/>
    </dgm:pt>
    <dgm:pt modelId="{B2AA508B-3CCE-4FE7-9C25-C8691744F911}" type="pres">
      <dgm:prSet presAssocID="{532B3293-2618-4F12-8832-54D59ED9D4E4}" presName="container" presStyleCnt="0">
        <dgm:presLayoutVars>
          <dgm:dir/>
          <dgm:resizeHandles val="exact"/>
        </dgm:presLayoutVars>
      </dgm:prSet>
      <dgm:spPr/>
    </dgm:pt>
    <dgm:pt modelId="{4409A758-C425-40C2-AAAB-C91825D506F2}" type="pres">
      <dgm:prSet presAssocID="{20FB206D-9710-4D5F-8170-18BE961992E0}" presName="compNode" presStyleCnt="0"/>
      <dgm:spPr/>
    </dgm:pt>
    <dgm:pt modelId="{201A2BA1-0AA7-4CBF-8809-2F7F8F0EF869}" type="pres">
      <dgm:prSet presAssocID="{20FB206D-9710-4D5F-8170-18BE961992E0}" presName="iconBgRect" presStyleLbl="bgShp" presStyleIdx="0" presStyleCnt="4"/>
      <dgm:spPr/>
    </dgm:pt>
    <dgm:pt modelId="{2A2C8D44-B8C2-41FE-BAF5-3CA6FC61DC9D}" type="pres">
      <dgm:prSet presAssocID="{20FB206D-9710-4D5F-8170-18BE961992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dgeCopyright"/>
        </a:ext>
      </dgm:extLst>
    </dgm:pt>
    <dgm:pt modelId="{CB01E370-D3E2-4C7D-AA1F-F068831D7E9C}" type="pres">
      <dgm:prSet presAssocID="{20FB206D-9710-4D5F-8170-18BE961992E0}" presName="spaceRect" presStyleCnt="0"/>
      <dgm:spPr/>
    </dgm:pt>
    <dgm:pt modelId="{4CFF9C60-509B-45A0-812F-088271075A31}" type="pres">
      <dgm:prSet presAssocID="{20FB206D-9710-4D5F-8170-18BE961992E0}" presName="textRect" presStyleLbl="revTx" presStyleIdx="0" presStyleCnt="4">
        <dgm:presLayoutVars>
          <dgm:chMax val="1"/>
          <dgm:chPref val="1"/>
        </dgm:presLayoutVars>
      </dgm:prSet>
      <dgm:spPr/>
    </dgm:pt>
    <dgm:pt modelId="{E2B7BD7D-0C2C-4E85-9137-122DF9882D3A}" type="pres">
      <dgm:prSet presAssocID="{029DA1E0-0191-4981-9FD8-B6AB50148289}" presName="sibTrans" presStyleLbl="sibTrans2D1" presStyleIdx="0" presStyleCnt="0"/>
      <dgm:spPr/>
    </dgm:pt>
    <dgm:pt modelId="{67107EC9-925E-4EAB-B32F-CE47A343621D}" type="pres">
      <dgm:prSet presAssocID="{5C42C7D9-CC15-4CCE-83AE-5E8B74A71DAF}" presName="compNode" presStyleCnt="0"/>
      <dgm:spPr/>
    </dgm:pt>
    <dgm:pt modelId="{C8EE56B9-ACBF-48BC-B002-B47880FAF232}" type="pres">
      <dgm:prSet presAssocID="{5C42C7D9-CC15-4CCE-83AE-5E8B74A71DAF}" presName="iconBgRect" presStyleLbl="bgShp" presStyleIdx="1" presStyleCnt="4"/>
      <dgm:spPr/>
    </dgm:pt>
    <dgm:pt modelId="{ACE67266-DCCD-4A0A-A7D4-A8D21BA0C927}" type="pres">
      <dgm:prSet presAssocID="{5C42C7D9-CC15-4CCE-83AE-5E8B74A71DA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C1267241-3899-411E-848B-643FBBC7684A}" type="pres">
      <dgm:prSet presAssocID="{5C42C7D9-CC15-4CCE-83AE-5E8B74A71DAF}" presName="spaceRect" presStyleCnt="0"/>
      <dgm:spPr/>
    </dgm:pt>
    <dgm:pt modelId="{585E4C6B-D836-4895-BF9D-B98C8B434AA9}" type="pres">
      <dgm:prSet presAssocID="{5C42C7D9-CC15-4CCE-83AE-5E8B74A71DAF}" presName="textRect" presStyleLbl="revTx" presStyleIdx="1" presStyleCnt="4">
        <dgm:presLayoutVars>
          <dgm:chMax val="1"/>
          <dgm:chPref val="1"/>
        </dgm:presLayoutVars>
      </dgm:prSet>
      <dgm:spPr/>
    </dgm:pt>
    <dgm:pt modelId="{D49FAB15-22E4-46C1-92C9-39104D4B88EA}" type="pres">
      <dgm:prSet presAssocID="{3050623B-E0DF-4091-B985-80A121422650}" presName="sibTrans" presStyleLbl="sibTrans2D1" presStyleIdx="0" presStyleCnt="0"/>
      <dgm:spPr/>
    </dgm:pt>
    <dgm:pt modelId="{3AEC7442-12DA-4222-9947-1B1B3E05D4D6}" type="pres">
      <dgm:prSet presAssocID="{7D699530-8C9E-4383-B03D-341F8EA41AF0}" presName="compNode" presStyleCnt="0"/>
      <dgm:spPr/>
    </dgm:pt>
    <dgm:pt modelId="{36BF9CE2-B059-4DEC-8CB8-4E6E296DA48B}" type="pres">
      <dgm:prSet presAssocID="{7D699530-8C9E-4383-B03D-341F8EA41AF0}" presName="iconBgRect" presStyleLbl="bgShp" presStyleIdx="2" presStyleCnt="4"/>
      <dgm:spPr/>
    </dgm:pt>
    <dgm:pt modelId="{FC5CAB85-D09C-40E2-B313-1EB74655F297}" type="pres">
      <dgm:prSet presAssocID="{7D699530-8C9E-4383-B03D-341F8EA41A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64C5A5C2-97E6-495B-ADBC-E1B53D501EEF}" type="pres">
      <dgm:prSet presAssocID="{7D699530-8C9E-4383-B03D-341F8EA41AF0}" presName="spaceRect" presStyleCnt="0"/>
      <dgm:spPr/>
    </dgm:pt>
    <dgm:pt modelId="{D07278F4-57C1-409F-A705-6C4DCF08344D}" type="pres">
      <dgm:prSet presAssocID="{7D699530-8C9E-4383-B03D-341F8EA41AF0}" presName="textRect" presStyleLbl="revTx" presStyleIdx="2" presStyleCnt="4">
        <dgm:presLayoutVars>
          <dgm:chMax val="1"/>
          <dgm:chPref val="1"/>
        </dgm:presLayoutVars>
      </dgm:prSet>
      <dgm:spPr/>
    </dgm:pt>
    <dgm:pt modelId="{7B0C4ABF-429C-4585-B396-0F8364A62218}" type="pres">
      <dgm:prSet presAssocID="{478C6C98-6569-4C28-9788-1FE2E6C8F0EB}" presName="sibTrans" presStyleLbl="sibTrans2D1" presStyleIdx="0" presStyleCnt="0"/>
      <dgm:spPr/>
    </dgm:pt>
    <dgm:pt modelId="{0F4B1033-978F-41B8-88F2-486D752CBCDF}" type="pres">
      <dgm:prSet presAssocID="{49275644-0DAF-40C0-B8B1-ECE9DBF2771B}" presName="compNode" presStyleCnt="0"/>
      <dgm:spPr/>
    </dgm:pt>
    <dgm:pt modelId="{77382D3A-F2DE-47AB-AFE6-072548D57220}" type="pres">
      <dgm:prSet presAssocID="{49275644-0DAF-40C0-B8B1-ECE9DBF2771B}" presName="iconBgRect" presStyleLbl="bgShp" presStyleIdx="3" presStyleCnt="4"/>
      <dgm:spPr/>
    </dgm:pt>
    <dgm:pt modelId="{E65BDCC0-9D64-4873-84DD-E0C4AFAC1A39}" type="pres">
      <dgm:prSet presAssocID="{49275644-0DAF-40C0-B8B1-ECE9DBF2771B}"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FFF96B5D-933F-4833-8C0A-A4F4744FD1DB}" type="pres">
      <dgm:prSet presAssocID="{49275644-0DAF-40C0-B8B1-ECE9DBF2771B}" presName="spaceRect" presStyleCnt="0"/>
      <dgm:spPr/>
    </dgm:pt>
    <dgm:pt modelId="{4980FD88-322F-46AE-8D4A-53832F6CA5FA}" type="pres">
      <dgm:prSet presAssocID="{49275644-0DAF-40C0-B8B1-ECE9DBF2771B}" presName="textRect" presStyleLbl="revTx" presStyleIdx="3" presStyleCnt="4">
        <dgm:presLayoutVars>
          <dgm:chMax val="1"/>
          <dgm:chPref val="1"/>
        </dgm:presLayoutVars>
      </dgm:prSet>
      <dgm:spPr/>
    </dgm:pt>
  </dgm:ptLst>
  <dgm:cxnLst>
    <dgm:cxn modelId="{DB6F4E2D-1324-40FA-A6C3-2D84B40D670C}" type="presOf" srcId="{029DA1E0-0191-4981-9FD8-B6AB50148289}" destId="{E2B7BD7D-0C2C-4E85-9137-122DF9882D3A}" srcOrd="0" destOrd="0" presId="urn:microsoft.com/office/officeart/2018/2/layout/IconCircleList"/>
    <dgm:cxn modelId="{3102693A-25F8-4345-B1CC-28B8D56E8874}" srcId="{532B3293-2618-4F12-8832-54D59ED9D4E4}" destId="{20FB206D-9710-4D5F-8170-18BE961992E0}" srcOrd="0" destOrd="0" parTransId="{4B20C877-6CEC-4267-B2A1-99ED62CB3EE6}" sibTransId="{029DA1E0-0191-4981-9FD8-B6AB50148289}"/>
    <dgm:cxn modelId="{7A514773-CCFE-49B7-BEFC-F63CE81714AD}" type="presOf" srcId="{7D699530-8C9E-4383-B03D-341F8EA41AF0}" destId="{D07278F4-57C1-409F-A705-6C4DCF08344D}" srcOrd="0" destOrd="0" presId="urn:microsoft.com/office/officeart/2018/2/layout/IconCircleList"/>
    <dgm:cxn modelId="{9BF15081-895E-4A44-8424-87B691ED88E5}" type="presOf" srcId="{49275644-0DAF-40C0-B8B1-ECE9DBF2771B}" destId="{4980FD88-322F-46AE-8D4A-53832F6CA5FA}" srcOrd="0" destOrd="0" presId="urn:microsoft.com/office/officeart/2018/2/layout/IconCircleList"/>
    <dgm:cxn modelId="{C1EB128D-E0F4-485E-8BC9-8F2DC9335FAC}" type="presOf" srcId="{5C42C7D9-CC15-4CCE-83AE-5E8B74A71DAF}" destId="{585E4C6B-D836-4895-BF9D-B98C8B434AA9}" srcOrd="0" destOrd="0" presId="urn:microsoft.com/office/officeart/2018/2/layout/IconCircleList"/>
    <dgm:cxn modelId="{420A7FCF-186D-4F11-A2D9-D3278383107E}" srcId="{532B3293-2618-4F12-8832-54D59ED9D4E4}" destId="{5C42C7D9-CC15-4CCE-83AE-5E8B74A71DAF}" srcOrd="1" destOrd="0" parTransId="{3D95A913-4220-4854-89FA-B1CEB4A6F7F2}" sibTransId="{3050623B-E0DF-4091-B985-80A121422650}"/>
    <dgm:cxn modelId="{FDD905D6-267F-4252-A874-E0C24A5E3495}" type="presOf" srcId="{3050623B-E0DF-4091-B985-80A121422650}" destId="{D49FAB15-22E4-46C1-92C9-39104D4B88EA}" srcOrd="0" destOrd="0" presId="urn:microsoft.com/office/officeart/2018/2/layout/IconCircleList"/>
    <dgm:cxn modelId="{DE2FC9D7-2082-4BE1-8339-8E3559A5BCD7}" type="presOf" srcId="{532B3293-2618-4F12-8832-54D59ED9D4E4}" destId="{C2C826F1-A9AD-4D4B-B4B5-C31F40753ABB}" srcOrd="0" destOrd="0" presId="urn:microsoft.com/office/officeart/2018/2/layout/IconCircleList"/>
    <dgm:cxn modelId="{974639E8-B514-4A64-A9DD-DADBC2559D5F}" type="presOf" srcId="{20FB206D-9710-4D5F-8170-18BE961992E0}" destId="{4CFF9C60-509B-45A0-812F-088271075A31}" srcOrd="0" destOrd="0" presId="urn:microsoft.com/office/officeart/2018/2/layout/IconCircleList"/>
    <dgm:cxn modelId="{4EEF37EA-ECA1-412E-A093-075315E32D1D}" srcId="{532B3293-2618-4F12-8832-54D59ED9D4E4}" destId="{7D699530-8C9E-4383-B03D-341F8EA41AF0}" srcOrd="2" destOrd="0" parTransId="{BCC71C5D-6FF4-4638-B9B8-0C415122A5D1}" sibTransId="{478C6C98-6569-4C28-9788-1FE2E6C8F0EB}"/>
    <dgm:cxn modelId="{EE6A2BF0-A074-4283-BBDB-503A776F1E7E}" type="presOf" srcId="{478C6C98-6569-4C28-9788-1FE2E6C8F0EB}" destId="{7B0C4ABF-429C-4585-B396-0F8364A62218}" srcOrd="0" destOrd="0" presId="urn:microsoft.com/office/officeart/2018/2/layout/IconCircleList"/>
    <dgm:cxn modelId="{6F5FC6F9-0E6E-4CBA-A590-681083C3A63E}" srcId="{532B3293-2618-4F12-8832-54D59ED9D4E4}" destId="{49275644-0DAF-40C0-B8B1-ECE9DBF2771B}" srcOrd="3" destOrd="0" parTransId="{8547A079-3E9D-4139-8D8E-859FB5E4E054}" sibTransId="{4166870D-9D61-4658-9E02-3963FD97FFEB}"/>
    <dgm:cxn modelId="{C20F3BF5-5284-4F93-A5B6-15B069F507C8}" type="presParOf" srcId="{C2C826F1-A9AD-4D4B-B4B5-C31F40753ABB}" destId="{B2AA508B-3CCE-4FE7-9C25-C8691744F911}" srcOrd="0" destOrd="0" presId="urn:microsoft.com/office/officeart/2018/2/layout/IconCircleList"/>
    <dgm:cxn modelId="{519CB2E4-9CEB-4CE5-BAF2-49D64F5D1610}" type="presParOf" srcId="{B2AA508B-3CCE-4FE7-9C25-C8691744F911}" destId="{4409A758-C425-40C2-AAAB-C91825D506F2}" srcOrd="0" destOrd="0" presId="urn:microsoft.com/office/officeart/2018/2/layout/IconCircleList"/>
    <dgm:cxn modelId="{DF4A26B0-C86F-40E2-AAD6-5B15E441DDBD}" type="presParOf" srcId="{4409A758-C425-40C2-AAAB-C91825D506F2}" destId="{201A2BA1-0AA7-4CBF-8809-2F7F8F0EF869}" srcOrd="0" destOrd="0" presId="urn:microsoft.com/office/officeart/2018/2/layout/IconCircleList"/>
    <dgm:cxn modelId="{E62A2205-5567-4F99-BED0-BC3ACE7FEAA4}" type="presParOf" srcId="{4409A758-C425-40C2-AAAB-C91825D506F2}" destId="{2A2C8D44-B8C2-41FE-BAF5-3CA6FC61DC9D}" srcOrd="1" destOrd="0" presId="urn:microsoft.com/office/officeart/2018/2/layout/IconCircleList"/>
    <dgm:cxn modelId="{75F0DD71-8AE1-4021-9307-E8A67DE5D778}" type="presParOf" srcId="{4409A758-C425-40C2-AAAB-C91825D506F2}" destId="{CB01E370-D3E2-4C7D-AA1F-F068831D7E9C}" srcOrd="2" destOrd="0" presId="urn:microsoft.com/office/officeart/2018/2/layout/IconCircleList"/>
    <dgm:cxn modelId="{99D5697C-5401-4043-A4BF-41D739A375B3}" type="presParOf" srcId="{4409A758-C425-40C2-AAAB-C91825D506F2}" destId="{4CFF9C60-509B-45A0-812F-088271075A31}" srcOrd="3" destOrd="0" presId="urn:microsoft.com/office/officeart/2018/2/layout/IconCircleList"/>
    <dgm:cxn modelId="{B326CC33-C4BC-435C-9FA5-348152A1FF86}" type="presParOf" srcId="{B2AA508B-3CCE-4FE7-9C25-C8691744F911}" destId="{E2B7BD7D-0C2C-4E85-9137-122DF9882D3A}" srcOrd="1" destOrd="0" presId="urn:microsoft.com/office/officeart/2018/2/layout/IconCircleList"/>
    <dgm:cxn modelId="{13633D6B-D606-45BD-84AD-4B16AB0F52D5}" type="presParOf" srcId="{B2AA508B-3CCE-4FE7-9C25-C8691744F911}" destId="{67107EC9-925E-4EAB-B32F-CE47A343621D}" srcOrd="2" destOrd="0" presId="urn:microsoft.com/office/officeart/2018/2/layout/IconCircleList"/>
    <dgm:cxn modelId="{A524DD27-E019-4751-A2DE-AA26058F7D50}" type="presParOf" srcId="{67107EC9-925E-4EAB-B32F-CE47A343621D}" destId="{C8EE56B9-ACBF-48BC-B002-B47880FAF232}" srcOrd="0" destOrd="0" presId="urn:microsoft.com/office/officeart/2018/2/layout/IconCircleList"/>
    <dgm:cxn modelId="{F9063ECB-A359-4890-A020-9AD22214BA9D}" type="presParOf" srcId="{67107EC9-925E-4EAB-B32F-CE47A343621D}" destId="{ACE67266-DCCD-4A0A-A7D4-A8D21BA0C927}" srcOrd="1" destOrd="0" presId="urn:microsoft.com/office/officeart/2018/2/layout/IconCircleList"/>
    <dgm:cxn modelId="{685C305F-7B77-434E-9E7D-F50A6F8D7673}" type="presParOf" srcId="{67107EC9-925E-4EAB-B32F-CE47A343621D}" destId="{C1267241-3899-411E-848B-643FBBC7684A}" srcOrd="2" destOrd="0" presId="urn:microsoft.com/office/officeart/2018/2/layout/IconCircleList"/>
    <dgm:cxn modelId="{F2073D36-7C43-4994-89C4-C73FED0580E3}" type="presParOf" srcId="{67107EC9-925E-4EAB-B32F-CE47A343621D}" destId="{585E4C6B-D836-4895-BF9D-B98C8B434AA9}" srcOrd="3" destOrd="0" presId="urn:microsoft.com/office/officeart/2018/2/layout/IconCircleList"/>
    <dgm:cxn modelId="{85C918F9-794F-41E3-A23E-D79AFD0750F5}" type="presParOf" srcId="{B2AA508B-3CCE-4FE7-9C25-C8691744F911}" destId="{D49FAB15-22E4-46C1-92C9-39104D4B88EA}" srcOrd="3" destOrd="0" presId="urn:microsoft.com/office/officeart/2018/2/layout/IconCircleList"/>
    <dgm:cxn modelId="{7BD15A2A-D5DD-4062-AD52-A7E0CFA05390}" type="presParOf" srcId="{B2AA508B-3CCE-4FE7-9C25-C8691744F911}" destId="{3AEC7442-12DA-4222-9947-1B1B3E05D4D6}" srcOrd="4" destOrd="0" presId="urn:microsoft.com/office/officeart/2018/2/layout/IconCircleList"/>
    <dgm:cxn modelId="{AB19A586-29DF-4DB9-AE96-68969488E5B3}" type="presParOf" srcId="{3AEC7442-12DA-4222-9947-1B1B3E05D4D6}" destId="{36BF9CE2-B059-4DEC-8CB8-4E6E296DA48B}" srcOrd="0" destOrd="0" presId="urn:microsoft.com/office/officeart/2018/2/layout/IconCircleList"/>
    <dgm:cxn modelId="{D04B1E64-E466-44E2-B16E-47F473AE444D}" type="presParOf" srcId="{3AEC7442-12DA-4222-9947-1B1B3E05D4D6}" destId="{FC5CAB85-D09C-40E2-B313-1EB74655F297}" srcOrd="1" destOrd="0" presId="urn:microsoft.com/office/officeart/2018/2/layout/IconCircleList"/>
    <dgm:cxn modelId="{EBD7556D-3E9F-4468-AAF4-5F257F9F33CA}" type="presParOf" srcId="{3AEC7442-12DA-4222-9947-1B1B3E05D4D6}" destId="{64C5A5C2-97E6-495B-ADBC-E1B53D501EEF}" srcOrd="2" destOrd="0" presId="urn:microsoft.com/office/officeart/2018/2/layout/IconCircleList"/>
    <dgm:cxn modelId="{533ED307-E6E0-4695-80D2-4673E3197E7E}" type="presParOf" srcId="{3AEC7442-12DA-4222-9947-1B1B3E05D4D6}" destId="{D07278F4-57C1-409F-A705-6C4DCF08344D}" srcOrd="3" destOrd="0" presId="urn:microsoft.com/office/officeart/2018/2/layout/IconCircleList"/>
    <dgm:cxn modelId="{B3247904-732E-4715-B2BE-7EF9C4D38B50}" type="presParOf" srcId="{B2AA508B-3CCE-4FE7-9C25-C8691744F911}" destId="{7B0C4ABF-429C-4585-B396-0F8364A62218}" srcOrd="5" destOrd="0" presId="urn:microsoft.com/office/officeart/2018/2/layout/IconCircleList"/>
    <dgm:cxn modelId="{AAA0A368-20B5-480F-B1FC-7786B1361BA2}" type="presParOf" srcId="{B2AA508B-3CCE-4FE7-9C25-C8691744F911}" destId="{0F4B1033-978F-41B8-88F2-486D752CBCDF}" srcOrd="6" destOrd="0" presId="urn:microsoft.com/office/officeart/2018/2/layout/IconCircleList"/>
    <dgm:cxn modelId="{CFD85AAE-F9AB-42E6-8996-E5D3F1213A47}" type="presParOf" srcId="{0F4B1033-978F-41B8-88F2-486D752CBCDF}" destId="{77382D3A-F2DE-47AB-AFE6-072548D57220}" srcOrd="0" destOrd="0" presId="urn:microsoft.com/office/officeart/2018/2/layout/IconCircleList"/>
    <dgm:cxn modelId="{1AE98A57-424B-4E9A-BA5E-A6D2DC127A45}" type="presParOf" srcId="{0F4B1033-978F-41B8-88F2-486D752CBCDF}" destId="{E65BDCC0-9D64-4873-84DD-E0C4AFAC1A39}" srcOrd="1" destOrd="0" presId="urn:microsoft.com/office/officeart/2018/2/layout/IconCircleList"/>
    <dgm:cxn modelId="{F6B6E01F-9CF5-4953-996B-CD63B0DD1F74}" type="presParOf" srcId="{0F4B1033-978F-41B8-88F2-486D752CBCDF}" destId="{FFF96B5D-933F-4833-8C0A-A4F4744FD1DB}" srcOrd="2" destOrd="0" presId="urn:microsoft.com/office/officeart/2018/2/layout/IconCircleList"/>
    <dgm:cxn modelId="{ACE25D57-1D4C-485F-95B5-4AEE574B5D86}" type="presParOf" srcId="{0F4B1033-978F-41B8-88F2-486D752CBCDF}" destId="{4980FD88-322F-46AE-8D4A-53832F6CA5F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90BBE-D4A3-4364-8717-B2AAF02D1E29}"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B022B310-4ED9-469D-93BB-8F98429E492E}">
      <dgm:prSet/>
      <dgm:spPr/>
      <dgm:t>
        <a:bodyPr/>
        <a:lstStyle/>
        <a:p>
          <a:r>
            <a:rPr lang="en-GB" b="1"/>
            <a:t>Ending 1: </a:t>
          </a:r>
          <a:endParaRPr lang="en-US"/>
        </a:p>
      </dgm:t>
    </dgm:pt>
    <dgm:pt modelId="{76B35FBF-C85D-4790-828D-AF0535847B5A}" type="parTrans" cxnId="{581B71F3-E4CE-4879-88FE-03A94566293A}">
      <dgm:prSet/>
      <dgm:spPr/>
      <dgm:t>
        <a:bodyPr/>
        <a:lstStyle/>
        <a:p>
          <a:endParaRPr lang="en-US"/>
        </a:p>
      </dgm:t>
    </dgm:pt>
    <dgm:pt modelId="{E914418A-0A36-4866-8CC0-1E497FBBF334}" type="sibTrans" cxnId="{581B71F3-E4CE-4879-88FE-03A94566293A}">
      <dgm:prSet/>
      <dgm:spPr/>
      <dgm:t>
        <a:bodyPr/>
        <a:lstStyle/>
        <a:p>
          <a:endParaRPr lang="en-US"/>
        </a:p>
      </dgm:t>
    </dgm:pt>
    <dgm:pt modelId="{284E96F8-F95A-41F4-8726-1141F3AB35A5}">
      <dgm:prSet/>
      <dgm:spPr/>
      <dgm:t>
        <a:bodyPr/>
        <a:lstStyle/>
        <a:p>
          <a:pPr rtl="0"/>
          <a:r>
            <a:rPr lang="en-GB"/>
            <a:t>Boss fight </a:t>
          </a:r>
          <a:r>
            <a:rPr lang="en-GB">
              <a:latin typeface="Trebuchet MS" panose="020B0603020202020204"/>
            </a:rPr>
            <a:t>= The</a:t>
          </a:r>
          <a:r>
            <a:rPr lang="en-GB"/>
            <a:t> King’s Knights</a:t>
          </a:r>
          <a:endParaRPr lang="en-US"/>
        </a:p>
      </dgm:t>
    </dgm:pt>
    <dgm:pt modelId="{F741F104-8B82-4084-85A0-EEC077B8C4FC}" type="parTrans" cxnId="{309D0056-6248-43C2-8C43-C3D7730D1393}">
      <dgm:prSet/>
      <dgm:spPr/>
      <dgm:t>
        <a:bodyPr/>
        <a:lstStyle/>
        <a:p>
          <a:endParaRPr lang="en-US"/>
        </a:p>
      </dgm:t>
    </dgm:pt>
    <dgm:pt modelId="{1FAE1E9D-E222-475D-BCAA-F903D3FAF860}" type="sibTrans" cxnId="{309D0056-6248-43C2-8C43-C3D7730D1393}">
      <dgm:prSet/>
      <dgm:spPr/>
      <dgm:t>
        <a:bodyPr/>
        <a:lstStyle/>
        <a:p>
          <a:endParaRPr lang="en-US"/>
        </a:p>
      </dgm:t>
    </dgm:pt>
    <dgm:pt modelId="{D5DAD74D-7886-46BE-8953-2F0D2DE2066D}">
      <dgm:prSet/>
      <dgm:spPr/>
      <dgm:t>
        <a:bodyPr/>
        <a:lstStyle/>
        <a:p>
          <a:r>
            <a:rPr lang="en-GB" b="1"/>
            <a:t>Ending 2: </a:t>
          </a:r>
          <a:endParaRPr lang="en-US"/>
        </a:p>
      </dgm:t>
    </dgm:pt>
    <dgm:pt modelId="{5B1E1C1E-E3E3-40AB-BEB9-7C2668B6E89B}" type="parTrans" cxnId="{92A40F17-796E-4D2D-A812-2B8FCCAA2F62}">
      <dgm:prSet/>
      <dgm:spPr/>
      <dgm:t>
        <a:bodyPr/>
        <a:lstStyle/>
        <a:p>
          <a:endParaRPr lang="en-US"/>
        </a:p>
      </dgm:t>
    </dgm:pt>
    <dgm:pt modelId="{830DFDB9-021E-4314-AFB4-98193586CDDA}" type="sibTrans" cxnId="{92A40F17-796E-4D2D-A812-2B8FCCAA2F62}">
      <dgm:prSet/>
      <dgm:spPr/>
      <dgm:t>
        <a:bodyPr/>
        <a:lstStyle/>
        <a:p>
          <a:endParaRPr lang="en-US"/>
        </a:p>
      </dgm:t>
    </dgm:pt>
    <dgm:pt modelId="{EFAF80CA-9EDA-470F-97B6-65F11A50F4CE}">
      <dgm:prSet/>
      <dgm:spPr/>
      <dgm:t>
        <a:bodyPr/>
        <a:lstStyle/>
        <a:p>
          <a:pPr rtl="0"/>
          <a:r>
            <a:rPr lang="en-GB">
              <a:latin typeface="Trebuchet MS" panose="020B0603020202020204"/>
            </a:rPr>
            <a:t>Save the king</a:t>
          </a:r>
          <a:endParaRPr lang="en-US"/>
        </a:p>
      </dgm:t>
    </dgm:pt>
    <dgm:pt modelId="{A3DCC447-ABF4-4232-922A-1F49EADF8F6F}" type="parTrans" cxnId="{E77BAE97-0A98-4C51-BCA6-0C377167B5FA}">
      <dgm:prSet/>
      <dgm:spPr/>
      <dgm:t>
        <a:bodyPr/>
        <a:lstStyle/>
        <a:p>
          <a:endParaRPr lang="en-US"/>
        </a:p>
      </dgm:t>
    </dgm:pt>
    <dgm:pt modelId="{D0895F43-542C-4D7E-B698-E7D76C905D51}" type="sibTrans" cxnId="{E77BAE97-0A98-4C51-BCA6-0C377167B5FA}">
      <dgm:prSet/>
      <dgm:spPr/>
      <dgm:t>
        <a:bodyPr/>
        <a:lstStyle/>
        <a:p>
          <a:endParaRPr lang="en-US"/>
        </a:p>
      </dgm:t>
    </dgm:pt>
    <dgm:pt modelId="{68DEEAB4-CB75-4F05-9802-C13D5E443FA5}">
      <dgm:prSet/>
      <dgm:spPr/>
      <dgm:t>
        <a:bodyPr/>
        <a:lstStyle/>
        <a:p>
          <a:r>
            <a:rPr lang="en-GB"/>
            <a:t>Boss fight </a:t>
          </a:r>
          <a:r>
            <a:rPr lang="en-GB">
              <a:latin typeface="Trebuchet MS" panose="020B0603020202020204"/>
            </a:rPr>
            <a:t>=</a:t>
          </a:r>
          <a:r>
            <a:rPr lang="en-GB"/>
            <a:t> Malum’s right hand man</a:t>
          </a:r>
          <a:endParaRPr lang="en-US"/>
        </a:p>
      </dgm:t>
    </dgm:pt>
    <dgm:pt modelId="{43485860-9029-4B70-8460-8DDBF3F6E32F}" type="parTrans" cxnId="{12D91CF3-6364-482E-862B-7581BDDC167E}">
      <dgm:prSet/>
      <dgm:spPr/>
      <dgm:t>
        <a:bodyPr/>
        <a:lstStyle/>
        <a:p>
          <a:endParaRPr lang="en-US"/>
        </a:p>
      </dgm:t>
    </dgm:pt>
    <dgm:pt modelId="{6D49313B-AE87-40C2-8765-5D7102D0ADE7}" type="sibTrans" cxnId="{12D91CF3-6364-482E-862B-7581BDDC167E}">
      <dgm:prSet/>
      <dgm:spPr/>
      <dgm:t>
        <a:bodyPr/>
        <a:lstStyle/>
        <a:p>
          <a:endParaRPr lang="en-US"/>
        </a:p>
      </dgm:t>
    </dgm:pt>
    <dgm:pt modelId="{61F12CCD-0020-4DFB-A317-C500CA295ADB}">
      <dgm:prSet/>
      <dgm:spPr/>
      <dgm:t>
        <a:bodyPr/>
        <a:lstStyle/>
        <a:p>
          <a:r>
            <a:rPr lang="en-GB" b="1"/>
            <a:t>Ending 3: </a:t>
          </a:r>
          <a:endParaRPr lang="en-US"/>
        </a:p>
      </dgm:t>
    </dgm:pt>
    <dgm:pt modelId="{7D141F3B-1AC8-4340-A86D-366EB8C3076B}" type="parTrans" cxnId="{18BAE08B-09CB-4C07-B82D-E8FE04C1E6AC}">
      <dgm:prSet/>
      <dgm:spPr/>
      <dgm:t>
        <a:bodyPr/>
        <a:lstStyle/>
        <a:p>
          <a:endParaRPr lang="en-US"/>
        </a:p>
      </dgm:t>
    </dgm:pt>
    <dgm:pt modelId="{DC7F1E3B-79DD-4A8E-B8B1-054528F73D4B}" type="sibTrans" cxnId="{18BAE08B-09CB-4C07-B82D-E8FE04C1E6AC}">
      <dgm:prSet/>
      <dgm:spPr/>
      <dgm:t>
        <a:bodyPr/>
        <a:lstStyle/>
        <a:p>
          <a:endParaRPr lang="en-US"/>
        </a:p>
      </dgm:t>
    </dgm:pt>
    <dgm:pt modelId="{9AE61E5C-BF67-4162-B6A1-FAF5C2A150DE}">
      <dgm:prSet/>
      <dgm:spPr/>
      <dgm:t>
        <a:bodyPr/>
        <a:lstStyle/>
        <a:p>
          <a:pPr rtl="0"/>
          <a:r>
            <a:rPr lang="en-GB">
              <a:latin typeface="Trebuchet MS" panose="020B0603020202020204"/>
            </a:rPr>
            <a:t>Save</a:t>
          </a:r>
          <a:r>
            <a:rPr lang="en-GB"/>
            <a:t> the king and </a:t>
          </a:r>
          <a:r>
            <a:rPr lang="en-GB">
              <a:latin typeface="Trebuchet MS" panose="020B0603020202020204"/>
            </a:rPr>
            <a:t>the wife</a:t>
          </a:r>
          <a:endParaRPr lang="en-US"/>
        </a:p>
      </dgm:t>
    </dgm:pt>
    <dgm:pt modelId="{78E41E13-DE58-482A-8F0F-AD803884ABE3}" type="parTrans" cxnId="{42A29AE6-A712-4E84-957B-A736C3932556}">
      <dgm:prSet/>
      <dgm:spPr/>
      <dgm:t>
        <a:bodyPr/>
        <a:lstStyle/>
        <a:p>
          <a:endParaRPr lang="en-US"/>
        </a:p>
      </dgm:t>
    </dgm:pt>
    <dgm:pt modelId="{44C14439-A86F-4988-B6CF-FDEEB5302BC2}" type="sibTrans" cxnId="{42A29AE6-A712-4E84-957B-A736C3932556}">
      <dgm:prSet/>
      <dgm:spPr/>
      <dgm:t>
        <a:bodyPr/>
        <a:lstStyle/>
        <a:p>
          <a:endParaRPr lang="en-US"/>
        </a:p>
      </dgm:t>
    </dgm:pt>
    <dgm:pt modelId="{862C5855-960C-43F1-8AE6-F64C14AF0C6B}">
      <dgm:prSet/>
      <dgm:spPr/>
      <dgm:t>
        <a:bodyPr/>
        <a:lstStyle/>
        <a:p>
          <a:r>
            <a:rPr lang="en-GB"/>
            <a:t>Boss fight </a:t>
          </a:r>
          <a:r>
            <a:rPr lang="en-GB">
              <a:latin typeface="Trebuchet MS" panose="020B0603020202020204"/>
            </a:rPr>
            <a:t>=</a:t>
          </a:r>
          <a:r>
            <a:rPr lang="en-GB"/>
            <a:t> Malum </a:t>
          </a:r>
          <a:endParaRPr lang="en-US"/>
        </a:p>
      </dgm:t>
    </dgm:pt>
    <dgm:pt modelId="{303B4246-455C-4A4F-9961-2ED76DDA516D}" type="parTrans" cxnId="{D08B9BCA-FA9B-4ED4-89FE-BEF11F22C155}">
      <dgm:prSet/>
      <dgm:spPr/>
      <dgm:t>
        <a:bodyPr/>
        <a:lstStyle/>
        <a:p>
          <a:endParaRPr lang="en-US"/>
        </a:p>
      </dgm:t>
    </dgm:pt>
    <dgm:pt modelId="{313EC47A-6EEE-4274-83E1-3993D863CD33}" type="sibTrans" cxnId="{D08B9BCA-FA9B-4ED4-89FE-BEF11F22C155}">
      <dgm:prSet/>
      <dgm:spPr/>
      <dgm:t>
        <a:bodyPr/>
        <a:lstStyle/>
        <a:p>
          <a:endParaRPr lang="en-US"/>
        </a:p>
      </dgm:t>
    </dgm:pt>
    <dgm:pt modelId="{7A793AF9-9F2D-4209-941E-E3F3BC28C4B3}">
      <dgm:prSet phldr="0"/>
      <dgm:spPr/>
      <dgm:t>
        <a:bodyPr/>
        <a:lstStyle/>
        <a:p>
          <a:endParaRPr lang="en-GB">
            <a:latin typeface="Trebuchet MS" panose="020B0603020202020204"/>
          </a:endParaRPr>
        </a:p>
      </dgm:t>
    </dgm:pt>
    <dgm:pt modelId="{BC817713-1560-4746-9E0D-F533D92858F8}" type="parTrans" cxnId="{BB549B3D-6542-431D-A793-83F5A60B31B6}">
      <dgm:prSet/>
      <dgm:spPr/>
    </dgm:pt>
    <dgm:pt modelId="{E7012A05-FAC3-40C2-874C-10BFDFC0D747}" type="sibTrans" cxnId="{BB549B3D-6542-431D-A793-83F5A60B31B6}">
      <dgm:prSet/>
      <dgm:spPr/>
    </dgm:pt>
    <dgm:pt modelId="{CA6865FD-1EA1-4486-BF4C-3BE44122C902}">
      <dgm:prSet phldr="0"/>
      <dgm:spPr/>
      <dgm:t>
        <a:bodyPr/>
        <a:lstStyle/>
        <a:p>
          <a:endParaRPr lang="en-GB">
            <a:latin typeface="Trebuchet MS" panose="020B0603020202020204"/>
          </a:endParaRPr>
        </a:p>
      </dgm:t>
    </dgm:pt>
    <dgm:pt modelId="{B63F7D95-1FDD-4B73-9021-465151FC545A}" type="parTrans" cxnId="{B4D3FD75-3678-487A-9E95-BD638F685841}">
      <dgm:prSet/>
      <dgm:spPr/>
    </dgm:pt>
    <dgm:pt modelId="{2648982E-5B84-46DE-A496-C34129348272}" type="sibTrans" cxnId="{B4D3FD75-3678-487A-9E95-BD638F685841}">
      <dgm:prSet/>
      <dgm:spPr/>
    </dgm:pt>
    <dgm:pt modelId="{4E571968-9452-4F02-9E4A-7CDE3E26A395}">
      <dgm:prSet phldr="0"/>
      <dgm:spPr/>
      <dgm:t>
        <a:bodyPr/>
        <a:lstStyle/>
        <a:p>
          <a:pPr rtl="0"/>
          <a:r>
            <a:rPr lang="en-GB">
              <a:latin typeface="Trebuchet MS" panose="020B0603020202020204"/>
            </a:rPr>
            <a:t>Save the wife</a:t>
          </a:r>
        </a:p>
      </dgm:t>
    </dgm:pt>
    <dgm:pt modelId="{F5447855-838D-468A-8C47-6773E6BC182B}" type="parTrans" cxnId="{9AA573A9-0DB6-4E1A-9025-BCF0783CA3D0}">
      <dgm:prSet/>
      <dgm:spPr/>
    </dgm:pt>
    <dgm:pt modelId="{89F0486D-6305-42E0-A80D-206B1D189A6A}" type="sibTrans" cxnId="{9AA573A9-0DB6-4E1A-9025-BCF0783CA3D0}">
      <dgm:prSet/>
      <dgm:spPr/>
    </dgm:pt>
    <dgm:pt modelId="{6CE049AE-3698-4C2D-A982-D93260D4E739}">
      <dgm:prSet phldr="0"/>
      <dgm:spPr/>
      <dgm:t>
        <a:bodyPr/>
        <a:lstStyle/>
        <a:p>
          <a:endParaRPr lang="en-GB">
            <a:latin typeface="Trebuchet MS" panose="020B0603020202020204"/>
          </a:endParaRPr>
        </a:p>
      </dgm:t>
    </dgm:pt>
    <dgm:pt modelId="{97BFFBC0-2AB0-4F60-A5B3-A3775E01E10C}" type="parTrans" cxnId="{DF706CD9-7E6C-43AB-9CF6-5CF21640E4D1}">
      <dgm:prSet/>
      <dgm:spPr/>
    </dgm:pt>
    <dgm:pt modelId="{8E5A391D-53AB-42AE-9DA3-D861427DF731}" type="sibTrans" cxnId="{DF706CD9-7E6C-43AB-9CF6-5CF21640E4D1}">
      <dgm:prSet/>
      <dgm:spPr/>
    </dgm:pt>
    <dgm:pt modelId="{952679F9-3AE9-4B4A-8911-CD4A99C0E0E9}" type="pres">
      <dgm:prSet presAssocID="{F4D90BBE-D4A3-4364-8717-B2AAF02D1E29}" presName="Name0" presStyleCnt="0">
        <dgm:presLayoutVars>
          <dgm:dir/>
          <dgm:animLvl val="lvl"/>
          <dgm:resizeHandles val="exact"/>
        </dgm:presLayoutVars>
      </dgm:prSet>
      <dgm:spPr/>
    </dgm:pt>
    <dgm:pt modelId="{6FB6AA7E-CE3D-4713-9714-34AA2EA20EC8}" type="pres">
      <dgm:prSet presAssocID="{B022B310-4ED9-469D-93BB-8F98429E492E}" presName="composite" presStyleCnt="0"/>
      <dgm:spPr/>
    </dgm:pt>
    <dgm:pt modelId="{D2DC8840-9E68-4072-A247-384DBC28C417}" type="pres">
      <dgm:prSet presAssocID="{B022B310-4ED9-469D-93BB-8F98429E492E}" presName="parTx" presStyleLbl="alignNode1" presStyleIdx="0" presStyleCnt="3">
        <dgm:presLayoutVars>
          <dgm:chMax val="0"/>
          <dgm:chPref val="0"/>
          <dgm:bulletEnabled val="1"/>
        </dgm:presLayoutVars>
      </dgm:prSet>
      <dgm:spPr/>
    </dgm:pt>
    <dgm:pt modelId="{58294934-B25B-4811-940C-41EAFAAD7D8B}" type="pres">
      <dgm:prSet presAssocID="{B022B310-4ED9-469D-93BB-8F98429E492E}" presName="desTx" presStyleLbl="alignAccFollowNode1" presStyleIdx="0" presStyleCnt="3">
        <dgm:presLayoutVars>
          <dgm:bulletEnabled val="1"/>
        </dgm:presLayoutVars>
      </dgm:prSet>
      <dgm:spPr/>
    </dgm:pt>
    <dgm:pt modelId="{D073D7EA-00A5-4127-A222-1116E6B56234}" type="pres">
      <dgm:prSet presAssocID="{E914418A-0A36-4866-8CC0-1E497FBBF334}" presName="space" presStyleCnt="0"/>
      <dgm:spPr/>
    </dgm:pt>
    <dgm:pt modelId="{C96D1E0F-5223-49B7-AF14-C4BA92DC48C6}" type="pres">
      <dgm:prSet presAssocID="{D5DAD74D-7886-46BE-8953-2F0D2DE2066D}" presName="composite" presStyleCnt="0"/>
      <dgm:spPr/>
    </dgm:pt>
    <dgm:pt modelId="{D3E4EE27-5843-494D-9A69-1DCA1B690C29}" type="pres">
      <dgm:prSet presAssocID="{D5DAD74D-7886-46BE-8953-2F0D2DE2066D}" presName="parTx" presStyleLbl="alignNode1" presStyleIdx="1" presStyleCnt="3">
        <dgm:presLayoutVars>
          <dgm:chMax val="0"/>
          <dgm:chPref val="0"/>
          <dgm:bulletEnabled val="1"/>
        </dgm:presLayoutVars>
      </dgm:prSet>
      <dgm:spPr/>
    </dgm:pt>
    <dgm:pt modelId="{EB415CE9-8212-4D4E-9D21-EDF8DBD5A0FD}" type="pres">
      <dgm:prSet presAssocID="{D5DAD74D-7886-46BE-8953-2F0D2DE2066D}" presName="desTx" presStyleLbl="alignAccFollowNode1" presStyleIdx="1" presStyleCnt="3">
        <dgm:presLayoutVars>
          <dgm:bulletEnabled val="1"/>
        </dgm:presLayoutVars>
      </dgm:prSet>
      <dgm:spPr/>
    </dgm:pt>
    <dgm:pt modelId="{6D91B2D8-EF94-42DE-ADAC-1E89076EF60E}" type="pres">
      <dgm:prSet presAssocID="{830DFDB9-021E-4314-AFB4-98193586CDDA}" presName="space" presStyleCnt="0"/>
      <dgm:spPr/>
    </dgm:pt>
    <dgm:pt modelId="{9CF0FC6C-9815-4601-A229-7F57AE4B233D}" type="pres">
      <dgm:prSet presAssocID="{61F12CCD-0020-4DFB-A317-C500CA295ADB}" presName="composite" presStyleCnt="0"/>
      <dgm:spPr/>
    </dgm:pt>
    <dgm:pt modelId="{46B4FA49-6FAA-4FF4-AE10-291B19972B71}" type="pres">
      <dgm:prSet presAssocID="{61F12CCD-0020-4DFB-A317-C500CA295ADB}" presName="parTx" presStyleLbl="alignNode1" presStyleIdx="2" presStyleCnt="3">
        <dgm:presLayoutVars>
          <dgm:chMax val="0"/>
          <dgm:chPref val="0"/>
          <dgm:bulletEnabled val="1"/>
        </dgm:presLayoutVars>
      </dgm:prSet>
      <dgm:spPr/>
    </dgm:pt>
    <dgm:pt modelId="{BDAD3459-4AB3-4B1A-8AB0-9CC588D3F458}" type="pres">
      <dgm:prSet presAssocID="{61F12CCD-0020-4DFB-A317-C500CA295ADB}" presName="desTx" presStyleLbl="alignAccFollowNode1" presStyleIdx="2" presStyleCnt="3">
        <dgm:presLayoutVars>
          <dgm:bulletEnabled val="1"/>
        </dgm:presLayoutVars>
      </dgm:prSet>
      <dgm:spPr/>
    </dgm:pt>
  </dgm:ptLst>
  <dgm:cxnLst>
    <dgm:cxn modelId="{92A40F17-796E-4D2D-A812-2B8FCCAA2F62}" srcId="{F4D90BBE-D4A3-4364-8717-B2AAF02D1E29}" destId="{D5DAD74D-7886-46BE-8953-2F0D2DE2066D}" srcOrd="1" destOrd="0" parTransId="{5B1E1C1E-E3E3-40AB-BEB9-7C2668B6E89B}" sibTransId="{830DFDB9-021E-4314-AFB4-98193586CDDA}"/>
    <dgm:cxn modelId="{EEC21F1F-5783-47A2-B2D2-00083361B0C5}" type="presOf" srcId="{F4D90BBE-D4A3-4364-8717-B2AAF02D1E29}" destId="{952679F9-3AE9-4B4A-8911-CD4A99C0E0E9}" srcOrd="0" destOrd="0" presId="urn:microsoft.com/office/officeart/2005/8/layout/hList1"/>
    <dgm:cxn modelId="{56FE3D33-097D-4715-B164-4F34A9A6B170}" type="presOf" srcId="{68DEEAB4-CB75-4F05-9802-C13D5E443FA5}" destId="{EB415CE9-8212-4D4E-9D21-EDF8DBD5A0FD}" srcOrd="0" destOrd="2" presId="urn:microsoft.com/office/officeart/2005/8/layout/hList1"/>
    <dgm:cxn modelId="{BB549B3D-6542-431D-A793-83F5A60B31B6}" srcId="{D5DAD74D-7886-46BE-8953-2F0D2DE2066D}" destId="{7A793AF9-9F2D-4209-941E-E3F3BC28C4B3}" srcOrd="1" destOrd="0" parTransId="{BC817713-1560-4746-9E0D-F533D92858F8}" sibTransId="{E7012A05-FAC3-40C2-874C-10BFDFC0D747}"/>
    <dgm:cxn modelId="{4E9DE85B-5FD1-46E1-9EEB-87357D51A979}" type="presOf" srcId="{6CE049AE-3698-4C2D-A982-D93260D4E739}" destId="{58294934-B25B-4811-940C-41EAFAAD7D8B}" srcOrd="0" destOrd="1" presId="urn:microsoft.com/office/officeart/2005/8/layout/hList1"/>
    <dgm:cxn modelId="{2FE1A74F-2346-4FCC-95D7-B67062925AE6}" type="presOf" srcId="{B022B310-4ED9-469D-93BB-8F98429E492E}" destId="{D2DC8840-9E68-4072-A247-384DBC28C417}" srcOrd="0" destOrd="0" presId="urn:microsoft.com/office/officeart/2005/8/layout/hList1"/>
    <dgm:cxn modelId="{6D950A70-E562-41BD-9CD7-830565536EA3}" type="presOf" srcId="{9AE61E5C-BF67-4162-B6A1-FAF5C2A150DE}" destId="{BDAD3459-4AB3-4B1A-8AB0-9CC588D3F458}" srcOrd="0" destOrd="0" presId="urn:microsoft.com/office/officeart/2005/8/layout/hList1"/>
    <dgm:cxn modelId="{B4D3FD75-3678-487A-9E95-BD638F685841}" srcId="{61F12CCD-0020-4DFB-A317-C500CA295ADB}" destId="{CA6865FD-1EA1-4486-BF4C-3BE44122C902}" srcOrd="1" destOrd="0" parTransId="{B63F7D95-1FDD-4B73-9021-465151FC545A}" sibTransId="{2648982E-5B84-46DE-A496-C34129348272}"/>
    <dgm:cxn modelId="{309D0056-6248-43C2-8C43-C3D7730D1393}" srcId="{B022B310-4ED9-469D-93BB-8F98429E492E}" destId="{284E96F8-F95A-41F4-8726-1141F3AB35A5}" srcOrd="2" destOrd="0" parTransId="{F741F104-8B82-4084-85A0-EEC077B8C4FC}" sibTransId="{1FAE1E9D-E222-475D-BCAA-F903D3FAF860}"/>
    <dgm:cxn modelId="{E33DEA79-BBF9-4C4D-B257-7D664D54CF94}" type="presOf" srcId="{4E571968-9452-4F02-9E4A-7CDE3E26A395}" destId="{58294934-B25B-4811-940C-41EAFAAD7D8B}" srcOrd="0" destOrd="0" presId="urn:microsoft.com/office/officeart/2005/8/layout/hList1"/>
    <dgm:cxn modelId="{18BAE08B-09CB-4C07-B82D-E8FE04C1E6AC}" srcId="{F4D90BBE-D4A3-4364-8717-B2AAF02D1E29}" destId="{61F12CCD-0020-4DFB-A317-C500CA295ADB}" srcOrd="2" destOrd="0" parTransId="{7D141F3B-1AC8-4340-A86D-366EB8C3076B}" sibTransId="{DC7F1E3B-79DD-4A8E-B8B1-054528F73D4B}"/>
    <dgm:cxn modelId="{E77BAE97-0A98-4C51-BCA6-0C377167B5FA}" srcId="{D5DAD74D-7886-46BE-8953-2F0D2DE2066D}" destId="{EFAF80CA-9EDA-470F-97B6-65F11A50F4CE}" srcOrd="0" destOrd="0" parTransId="{A3DCC447-ABF4-4232-922A-1F49EADF8F6F}" sibTransId="{D0895F43-542C-4D7E-B698-E7D76C905D51}"/>
    <dgm:cxn modelId="{1A43059B-9EB0-48E1-9E71-7967C139236C}" type="presOf" srcId="{7A793AF9-9F2D-4209-941E-E3F3BC28C4B3}" destId="{EB415CE9-8212-4D4E-9D21-EDF8DBD5A0FD}" srcOrd="0" destOrd="1" presId="urn:microsoft.com/office/officeart/2005/8/layout/hList1"/>
    <dgm:cxn modelId="{9AA573A9-0DB6-4E1A-9025-BCF0783CA3D0}" srcId="{B022B310-4ED9-469D-93BB-8F98429E492E}" destId="{4E571968-9452-4F02-9E4A-7CDE3E26A395}" srcOrd="0" destOrd="0" parTransId="{F5447855-838D-468A-8C47-6773E6BC182B}" sibTransId="{89F0486D-6305-42E0-A80D-206B1D189A6A}"/>
    <dgm:cxn modelId="{E5898CBD-8E28-4A34-A603-021CF2D7815A}" type="presOf" srcId="{D5DAD74D-7886-46BE-8953-2F0D2DE2066D}" destId="{D3E4EE27-5843-494D-9A69-1DCA1B690C29}" srcOrd="0" destOrd="0" presId="urn:microsoft.com/office/officeart/2005/8/layout/hList1"/>
    <dgm:cxn modelId="{D08B9BCA-FA9B-4ED4-89FE-BEF11F22C155}" srcId="{61F12CCD-0020-4DFB-A317-C500CA295ADB}" destId="{862C5855-960C-43F1-8AE6-F64C14AF0C6B}" srcOrd="2" destOrd="0" parTransId="{303B4246-455C-4A4F-9961-2ED76DDA516D}" sibTransId="{313EC47A-6EEE-4274-83E1-3993D863CD33}"/>
    <dgm:cxn modelId="{8F00BCCF-F7BF-4376-A7CE-B9BFB38D92AF}" type="presOf" srcId="{61F12CCD-0020-4DFB-A317-C500CA295ADB}" destId="{46B4FA49-6FAA-4FF4-AE10-291B19972B71}" srcOrd="0" destOrd="0" presId="urn:microsoft.com/office/officeart/2005/8/layout/hList1"/>
    <dgm:cxn modelId="{707F9ED3-665F-45E0-9719-0FD2EC9BD083}" type="presOf" srcId="{862C5855-960C-43F1-8AE6-F64C14AF0C6B}" destId="{BDAD3459-4AB3-4B1A-8AB0-9CC588D3F458}" srcOrd="0" destOrd="2" presId="urn:microsoft.com/office/officeart/2005/8/layout/hList1"/>
    <dgm:cxn modelId="{C75E7ED4-7C56-4574-A3A1-3D4D75F90BC5}" type="presOf" srcId="{EFAF80CA-9EDA-470F-97B6-65F11A50F4CE}" destId="{EB415CE9-8212-4D4E-9D21-EDF8DBD5A0FD}" srcOrd="0" destOrd="0" presId="urn:microsoft.com/office/officeart/2005/8/layout/hList1"/>
    <dgm:cxn modelId="{DF706CD9-7E6C-43AB-9CF6-5CF21640E4D1}" srcId="{B022B310-4ED9-469D-93BB-8F98429E492E}" destId="{6CE049AE-3698-4C2D-A982-D93260D4E739}" srcOrd="1" destOrd="0" parTransId="{97BFFBC0-2AB0-4F60-A5B3-A3775E01E10C}" sibTransId="{8E5A391D-53AB-42AE-9DA3-D861427DF731}"/>
    <dgm:cxn modelId="{45CC0EDC-A502-43BF-9E87-924D68692C69}" type="presOf" srcId="{CA6865FD-1EA1-4486-BF4C-3BE44122C902}" destId="{BDAD3459-4AB3-4B1A-8AB0-9CC588D3F458}" srcOrd="0" destOrd="1" presId="urn:microsoft.com/office/officeart/2005/8/layout/hList1"/>
    <dgm:cxn modelId="{42A29AE6-A712-4E84-957B-A736C3932556}" srcId="{61F12CCD-0020-4DFB-A317-C500CA295ADB}" destId="{9AE61E5C-BF67-4162-B6A1-FAF5C2A150DE}" srcOrd="0" destOrd="0" parTransId="{78E41E13-DE58-482A-8F0F-AD803884ABE3}" sibTransId="{44C14439-A86F-4988-B6CF-FDEEB5302BC2}"/>
    <dgm:cxn modelId="{7A4136F0-ECD2-4389-B6E4-D00B83648E04}" type="presOf" srcId="{284E96F8-F95A-41F4-8726-1141F3AB35A5}" destId="{58294934-B25B-4811-940C-41EAFAAD7D8B}" srcOrd="0" destOrd="2" presId="urn:microsoft.com/office/officeart/2005/8/layout/hList1"/>
    <dgm:cxn modelId="{12D91CF3-6364-482E-862B-7581BDDC167E}" srcId="{D5DAD74D-7886-46BE-8953-2F0D2DE2066D}" destId="{68DEEAB4-CB75-4F05-9802-C13D5E443FA5}" srcOrd="2" destOrd="0" parTransId="{43485860-9029-4B70-8460-8DDBF3F6E32F}" sibTransId="{6D49313B-AE87-40C2-8765-5D7102D0ADE7}"/>
    <dgm:cxn modelId="{581B71F3-E4CE-4879-88FE-03A94566293A}" srcId="{F4D90BBE-D4A3-4364-8717-B2AAF02D1E29}" destId="{B022B310-4ED9-469D-93BB-8F98429E492E}" srcOrd="0" destOrd="0" parTransId="{76B35FBF-C85D-4790-828D-AF0535847B5A}" sibTransId="{E914418A-0A36-4866-8CC0-1E497FBBF334}"/>
    <dgm:cxn modelId="{52607E71-EC99-4A9B-8CB8-281F6B99E323}" type="presParOf" srcId="{952679F9-3AE9-4B4A-8911-CD4A99C0E0E9}" destId="{6FB6AA7E-CE3D-4713-9714-34AA2EA20EC8}" srcOrd="0" destOrd="0" presId="urn:microsoft.com/office/officeart/2005/8/layout/hList1"/>
    <dgm:cxn modelId="{B93F1A66-ED04-4FA0-9863-9450083BDE64}" type="presParOf" srcId="{6FB6AA7E-CE3D-4713-9714-34AA2EA20EC8}" destId="{D2DC8840-9E68-4072-A247-384DBC28C417}" srcOrd="0" destOrd="0" presId="urn:microsoft.com/office/officeart/2005/8/layout/hList1"/>
    <dgm:cxn modelId="{FE3FE153-ACAD-4EB9-B34C-5A1B43719CDB}" type="presParOf" srcId="{6FB6AA7E-CE3D-4713-9714-34AA2EA20EC8}" destId="{58294934-B25B-4811-940C-41EAFAAD7D8B}" srcOrd="1" destOrd="0" presId="urn:microsoft.com/office/officeart/2005/8/layout/hList1"/>
    <dgm:cxn modelId="{19A18C8C-85D0-4D54-9B3E-028A43DEFFA2}" type="presParOf" srcId="{952679F9-3AE9-4B4A-8911-CD4A99C0E0E9}" destId="{D073D7EA-00A5-4127-A222-1116E6B56234}" srcOrd="1" destOrd="0" presId="urn:microsoft.com/office/officeart/2005/8/layout/hList1"/>
    <dgm:cxn modelId="{C2749E74-2738-4A61-A821-782747294BE9}" type="presParOf" srcId="{952679F9-3AE9-4B4A-8911-CD4A99C0E0E9}" destId="{C96D1E0F-5223-49B7-AF14-C4BA92DC48C6}" srcOrd="2" destOrd="0" presId="urn:microsoft.com/office/officeart/2005/8/layout/hList1"/>
    <dgm:cxn modelId="{83A371CC-5B7C-4ABB-94BA-098A44C41B61}" type="presParOf" srcId="{C96D1E0F-5223-49B7-AF14-C4BA92DC48C6}" destId="{D3E4EE27-5843-494D-9A69-1DCA1B690C29}" srcOrd="0" destOrd="0" presId="urn:microsoft.com/office/officeart/2005/8/layout/hList1"/>
    <dgm:cxn modelId="{E9524245-2C17-43EA-9FE0-6F8D01C983F0}" type="presParOf" srcId="{C96D1E0F-5223-49B7-AF14-C4BA92DC48C6}" destId="{EB415CE9-8212-4D4E-9D21-EDF8DBD5A0FD}" srcOrd="1" destOrd="0" presId="urn:microsoft.com/office/officeart/2005/8/layout/hList1"/>
    <dgm:cxn modelId="{4AC88CA3-4A88-4893-A2A1-5266DAC1E768}" type="presParOf" srcId="{952679F9-3AE9-4B4A-8911-CD4A99C0E0E9}" destId="{6D91B2D8-EF94-42DE-ADAC-1E89076EF60E}" srcOrd="3" destOrd="0" presId="urn:microsoft.com/office/officeart/2005/8/layout/hList1"/>
    <dgm:cxn modelId="{9876B5BA-3974-4A0F-AE00-37771F41329C}" type="presParOf" srcId="{952679F9-3AE9-4B4A-8911-CD4A99C0E0E9}" destId="{9CF0FC6C-9815-4601-A229-7F57AE4B233D}" srcOrd="4" destOrd="0" presId="urn:microsoft.com/office/officeart/2005/8/layout/hList1"/>
    <dgm:cxn modelId="{6C95718D-689E-41D7-B489-40CE29A85533}" type="presParOf" srcId="{9CF0FC6C-9815-4601-A229-7F57AE4B233D}" destId="{46B4FA49-6FAA-4FF4-AE10-291B19972B71}" srcOrd="0" destOrd="0" presId="urn:microsoft.com/office/officeart/2005/8/layout/hList1"/>
    <dgm:cxn modelId="{33BC475E-E07E-4202-B88F-3E4C83E70A57}" type="presParOf" srcId="{9CF0FC6C-9815-4601-A229-7F57AE4B233D}" destId="{BDAD3459-4AB3-4B1A-8AB0-9CC588D3F4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1809C-697E-4F52-844C-CEF038811E39}"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A067C30E-AC05-4245-BB17-383FBE2ADBB8}">
      <dgm:prSet/>
      <dgm:spPr/>
      <dgm:t>
        <a:bodyPr/>
        <a:lstStyle/>
        <a:p>
          <a:r>
            <a:rPr lang="en-GB"/>
            <a:t>Launch on PC:</a:t>
          </a:r>
          <a:endParaRPr lang="en-US"/>
        </a:p>
      </dgm:t>
    </dgm:pt>
    <dgm:pt modelId="{F447F30A-C1BA-4EC1-B01B-F43C96EB1A81}" type="parTrans" cxnId="{890AAB61-4AD8-447C-B045-FACE20A9A331}">
      <dgm:prSet/>
      <dgm:spPr/>
      <dgm:t>
        <a:bodyPr/>
        <a:lstStyle/>
        <a:p>
          <a:endParaRPr lang="en-US"/>
        </a:p>
      </dgm:t>
    </dgm:pt>
    <dgm:pt modelId="{E754FBCF-4365-49AA-8F00-F5B68F981CDB}" type="sibTrans" cxnId="{890AAB61-4AD8-447C-B045-FACE20A9A331}">
      <dgm:prSet/>
      <dgm:spPr/>
      <dgm:t>
        <a:bodyPr/>
        <a:lstStyle/>
        <a:p>
          <a:endParaRPr lang="en-US"/>
        </a:p>
      </dgm:t>
    </dgm:pt>
    <dgm:pt modelId="{D8E0C095-C1D5-4F65-8EC0-E8542393122F}">
      <dgm:prSet/>
      <dgm:spPr/>
      <dgm:t>
        <a:bodyPr/>
        <a:lstStyle/>
        <a:p>
          <a:pPr rtl="0"/>
          <a:r>
            <a:rPr lang="en-GB"/>
            <a:t>Steam </a:t>
          </a:r>
          <a:endParaRPr lang="en-US">
            <a:latin typeface="Trebuchet MS" panose="020B0603020202020204"/>
          </a:endParaRPr>
        </a:p>
      </dgm:t>
    </dgm:pt>
    <dgm:pt modelId="{A22E3F0E-0987-46E7-B3E9-80FAF9F43515}" type="parTrans" cxnId="{F9187044-CD46-4995-92AC-9B889486FB45}">
      <dgm:prSet/>
      <dgm:spPr/>
      <dgm:t>
        <a:bodyPr/>
        <a:lstStyle/>
        <a:p>
          <a:endParaRPr lang="en-US"/>
        </a:p>
      </dgm:t>
    </dgm:pt>
    <dgm:pt modelId="{AB48F462-7643-499C-8A54-EC8E6EF47896}" type="sibTrans" cxnId="{F9187044-CD46-4995-92AC-9B889486FB45}">
      <dgm:prSet/>
      <dgm:spPr/>
      <dgm:t>
        <a:bodyPr/>
        <a:lstStyle/>
        <a:p>
          <a:endParaRPr lang="en-US"/>
        </a:p>
      </dgm:t>
    </dgm:pt>
    <dgm:pt modelId="{A2906F21-0915-4248-94CE-1871F2CF8E26}">
      <dgm:prSet/>
      <dgm:spPr/>
      <dgm:t>
        <a:bodyPr/>
        <a:lstStyle/>
        <a:p>
          <a:r>
            <a:rPr lang="en-GB"/>
            <a:t>PlayStation 4 / PS4 Pro</a:t>
          </a:r>
          <a:endParaRPr lang="en-US"/>
        </a:p>
      </dgm:t>
    </dgm:pt>
    <dgm:pt modelId="{C37E85DB-CE53-445F-B9E2-E3B72FE192E9}" type="parTrans" cxnId="{FB3ED0A2-02EC-4570-B215-A729B2CC77C4}">
      <dgm:prSet/>
      <dgm:spPr/>
      <dgm:t>
        <a:bodyPr/>
        <a:lstStyle/>
        <a:p>
          <a:endParaRPr lang="en-US"/>
        </a:p>
      </dgm:t>
    </dgm:pt>
    <dgm:pt modelId="{C7BFF580-856B-4F28-AA1B-EFC5988139AE}" type="sibTrans" cxnId="{FB3ED0A2-02EC-4570-B215-A729B2CC77C4}">
      <dgm:prSet/>
      <dgm:spPr/>
      <dgm:t>
        <a:bodyPr/>
        <a:lstStyle/>
        <a:p>
          <a:endParaRPr lang="en-US"/>
        </a:p>
      </dgm:t>
    </dgm:pt>
    <dgm:pt modelId="{FCE0CBB0-4E95-4028-A9F4-F76F71DF8D14}">
      <dgm:prSet/>
      <dgm:spPr/>
      <dgm:t>
        <a:bodyPr/>
        <a:lstStyle/>
        <a:p>
          <a:r>
            <a:rPr lang="en-GB"/>
            <a:t>Xbox One / Xbox One X</a:t>
          </a:r>
          <a:endParaRPr lang="en-US"/>
        </a:p>
      </dgm:t>
    </dgm:pt>
    <dgm:pt modelId="{3AD0D7FA-70E1-4C72-AE7D-5443A0F845ED}" type="parTrans" cxnId="{2E3F2BC1-533D-451E-BA2A-FC2ED4E5C829}">
      <dgm:prSet/>
      <dgm:spPr/>
      <dgm:t>
        <a:bodyPr/>
        <a:lstStyle/>
        <a:p>
          <a:endParaRPr lang="en-US"/>
        </a:p>
      </dgm:t>
    </dgm:pt>
    <dgm:pt modelId="{9BC1DCD2-735E-4CB5-94FB-CAF1250647E8}" type="sibTrans" cxnId="{2E3F2BC1-533D-451E-BA2A-FC2ED4E5C829}">
      <dgm:prSet/>
      <dgm:spPr/>
      <dgm:t>
        <a:bodyPr/>
        <a:lstStyle/>
        <a:p>
          <a:endParaRPr lang="en-US"/>
        </a:p>
      </dgm:t>
    </dgm:pt>
    <dgm:pt modelId="{42A82903-833A-48B3-B90C-3FBF6FD2EA0D}">
      <dgm:prSet/>
      <dgm:spPr/>
      <dgm:t>
        <a:bodyPr/>
        <a:lstStyle/>
        <a:p>
          <a:r>
            <a:rPr lang="en-GB"/>
            <a:t>Nintendo Switch</a:t>
          </a:r>
          <a:endParaRPr lang="en-US"/>
        </a:p>
      </dgm:t>
    </dgm:pt>
    <dgm:pt modelId="{67385348-044E-4029-BD59-710206AE964A}" type="parTrans" cxnId="{601827C0-4386-4DDE-AB15-2E7AD130BD90}">
      <dgm:prSet/>
      <dgm:spPr/>
      <dgm:t>
        <a:bodyPr/>
        <a:lstStyle/>
        <a:p>
          <a:endParaRPr lang="en-US"/>
        </a:p>
      </dgm:t>
    </dgm:pt>
    <dgm:pt modelId="{1CEECAB5-A8ED-4EB3-9343-7CD64B9AA78B}" type="sibTrans" cxnId="{601827C0-4386-4DDE-AB15-2E7AD130BD90}">
      <dgm:prSet/>
      <dgm:spPr/>
      <dgm:t>
        <a:bodyPr/>
        <a:lstStyle/>
        <a:p>
          <a:endParaRPr lang="en-US"/>
        </a:p>
      </dgm:t>
    </dgm:pt>
    <dgm:pt modelId="{B3374F97-5D19-4D60-92F6-6D90A1D6CBCD}">
      <dgm:prSet/>
      <dgm:spPr/>
      <dgm:t>
        <a:bodyPr/>
        <a:lstStyle/>
        <a:p>
          <a:r>
            <a:rPr lang="en-GB"/>
            <a:t>...and potentially even:</a:t>
          </a:r>
          <a:endParaRPr lang="en-US"/>
        </a:p>
      </dgm:t>
    </dgm:pt>
    <dgm:pt modelId="{F248B506-D411-4CF6-8914-04919F4CDD43}" type="parTrans" cxnId="{92317588-0C41-44D0-8360-0B74B85E13FF}">
      <dgm:prSet/>
      <dgm:spPr/>
      <dgm:t>
        <a:bodyPr/>
        <a:lstStyle/>
        <a:p>
          <a:endParaRPr lang="en-US"/>
        </a:p>
      </dgm:t>
    </dgm:pt>
    <dgm:pt modelId="{D3E2CC3D-5E72-4B32-BF10-F6F2B811707C}" type="sibTrans" cxnId="{92317588-0C41-44D0-8360-0B74B85E13FF}">
      <dgm:prSet/>
      <dgm:spPr/>
      <dgm:t>
        <a:bodyPr/>
        <a:lstStyle/>
        <a:p>
          <a:endParaRPr lang="en-US"/>
        </a:p>
      </dgm:t>
    </dgm:pt>
    <dgm:pt modelId="{EA88374F-AD88-4C86-830B-52C8A931C664}">
      <dgm:prSet/>
      <dgm:spPr/>
      <dgm:t>
        <a:bodyPr/>
        <a:lstStyle/>
        <a:p>
          <a:r>
            <a:rPr lang="en-GB"/>
            <a:t>PlayStation 5</a:t>
          </a:r>
          <a:endParaRPr lang="en-US"/>
        </a:p>
      </dgm:t>
    </dgm:pt>
    <dgm:pt modelId="{407B5A87-6E68-4FA0-B79C-59B82038FF7E}" type="parTrans" cxnId="{16FA780A-4AC1-406B-8A12-F4B9AA3E016C}">
      <dgm:prSet/>
      <dgm:spPr/>
      <dgm:t>
        <a:bodyPr/>
        <a:lstStyle/>
        <a:p>
          <a:endParaRPr lang="en-US"/>
        </a:p>
      </dgm:t>
    </dgm:pt>
    <dgm:pt modelId="{98DE5737-6630-4987-9386-6DB314C2C001}" type="sibTrans" cxnId="{16FA780A-4AC1-406B-8A12-F4B9AA3E016C}">
      <dgm:prSet/>
      <dgm:spPr/>
      <dgm:t>
        <a:bodyPr/>
        <a:lstStyle/>
        <a:p>
          <a:endParaRPr lang="en-US"/>
        </a:p>
      </dgm:t>
    </dgm:pt>
    <dgm:pt modelId="{E1D59B4F-2BCB-4710-AE4B-43D15DF10014}">
      <dgm:prSet/>
      <dgm:spPr/>
      <dgm:t>
        <a:bodyPr/>
        <a:lstStyle/>
        <a:p>
          <a:r>
            <a:rPr lang="en-GB"/>
            <a:t>Xbox "Project Scarlett"</a:t>
          </a:r>
          <a:endParaRPr lang="en-US"/>
        </a:p>
      </dgm:t>
    </dgm:pt>
    <dgm:pt modelId="{81599FF6-9BF4-43F3-BE66-762984584642}" type="parTrans" cxnId="{0D70E5B6-9F50-4A74-92BD-EF309BF2A25E}">
      <dgm:prSet/>
      <dgm:spPr/>
      <dgm:t>
        <a:bodyPr/>
        <a:lstStyle/>
        <a:p>
          <a:endParaRPr lang="en-US"/>
        </a:p>
      </dgm:t>
    </dgm:pt>
    <dgm:pt modelId="{FF6C6381-2AC5-4B54-B6F2-E669CCBAA555}" type="sibTrans" cxnId="{0D70E5B6-9F50-4A74-92BD-EF309BF2A25E}">
      <dgm:prSet/>
      <dgm:spPr/>
      <dgm:t>
        <a:bodyPr/>
        <a:lstStyle/>
        <a:p>
          <a:endParaRPr lang="en-US"/>
        </a:p>
      </dgm:t>
    </dgm:pt>
    <dgm:pt modelId="{D6C23453-E3C4-4646-B920-187F1A3176D6}">
      <dgm:prSet phldr="0"/>
      <dgm:spPr/>
      <dgm:t>
        <a:bodyPr/>
        <a:lstStyle/>
        <a:p>
          <a:r>
            <a:rPr lang="en-GB"/>
            <a:t>If successful on PC:</a:t>
          </a:r>
          <a:endParaRPr lang="en-US"/>
        </a:p>
      </dgm:t>
    </dgm:pt>
    <dgm:pt modelId="{330FDE60-1A60-41F5-B8FD-E2B5CF19996E}" type="parTrans" cxnId="{BE1B1026-ECB6-4F65-B32B-E91878C976A8}">
      <dgm:prSet/>
      <dgm:spPr/>
    </dgm:pt>
    <dgm:pt modelId="{636E442F-9937-45E2-9989-AEFC58FCB27B}" type="sibTrans" cxnId="{BE1B1026-ECB6-4F65-B32B-E91878C976A8}">
      <dgm:prSet/>
      <dgm:spPr/>
    </dgm:pt>
    <dgm:pt modelId="{3C330FE8-D1CC-4017-90A5-797BA3AAA8B1}" type="pres">
      <dgm:prSet presAssocID="{AD71809C-697E-4F52-844C-CEF038811E39}" presName="linear" presStyleCnt="0">
        <dgm:presLayoutVars>
          <dgm:dir/>
          <dgm:animLvl val="lvl"/>
          <dgm:resizeHandles val="exact"/>
        </dgm:presLayoutVars>
      </dgm:prSet>
      <dgm:spPr/>
    </dgm:pt>
    <dgm:pt modelId="{56635099-DB37-45C9-AF4E-82C5E7FD8E59}" type="pres">
      <dgm:prSet presAssocID="{A067C30E-AC05-4245-BB17-383FBE2ADBB8}" presName="parentLin" presStyleCnt="0"/>
      <dgm:spPr/>
    </dgm:pt>
    <dgm:pt modelId="{01FD09B6-4791-4BC2-973A-DC70287F5EB3}" type="pres">
      <dgm:prSet presAssocID="{A067C30E-AC05-4245-BB17-383FBE2ADBB8}" presName="parentLeftMargin" presStyleLbl="node1" presStyleIdx="0" presStyleCnt="3"/>
      <dgm:spPr/>
    </dgm:pt>
    <dgm:pt modelId="{94FC39CE-E04A-4F2B-8C4E-E2F5F385F04A}" type="pres">
      <dgm:prSet presAssocID="{A067C30E-AC05-4245-BB17-383FBE2ADBB8}" presName="parentText" presStyleLbl="node1" presStyleIdx="0" presStyleCnt="3">
        <dgm:presLayoutVars>
          <dgm:chMax val="0"/>
          <dgm:bulletEnabled val="1"/>
        </dgm:presLayoutVars>
      </dgm:prSet>
      <dgm:spPr/>
    </dgm:pt>
    <dgm:pt modelId="{303CF508-EBB0-48C1-9739-252DD0C63A6D}" type="pres">
      <dgm:prSet presAssocID="{A067C30E-AC05-4245-BB17-383FBE2ADBB8}" presName="negativeSpace" presStyleCnt="0"/>
      <dgm:spPr/>
    </dgm:pt>
    <dgm:pt modelId="{9E109A8B-9830-4D42-9014-99DA3232BA15}" type="pres">
      <dgm:prSet presAssocID="{A067C30E-AC05-4245-BB17-383FBE2ADBB8}" presName="childText" presStyleLbl="conFgAcc1" presStyleIdx="0" presStyleCnt="3">
        <dgm:presLayoutVars>
          <dgm:bulletEnabled val="1"/>
        </dgm:presLayoutVars>
      </dgm:prSet>
      <dgm:spPr/>
    </dgm:pt>
    <dgm:pt modelId="{E183FA48-65AA-4965-BBDE-96BF7C6A65A0}" type="pres">
      <dgm:prSet presAssocID="{E754FBCF-4365-49AA-8F00-F5B68F981CDB}" presName="spaceBetweenRectangles" presStyleCnt="0"/>
      <dgm:spPr/>
    </dgm:pt>
    <dgm:pt modelId="{56678A24-88F2-46CF-A53B-DC8F0155288C}" type="pres">
      <dgm:prSet presAssocID="{D6C23453-E3C4-4646-B920-187F1A3176D6}" presName="parentLin" presStyleCnt="0"/>
      <dgm:spPr/>
    </dgm:pt>
    <dgm:pt modelId="{DA33EA5C-7BB0-4F21-BEE6-0D15A269BE1D}" type="pres">
      <dgm:prSet presAssocID="{D6C23453-E3C4-4646-B920-187F1A3176D6}" presName="parentLeftMargin" presStyleLbl="node1" presStyleIdx="0" presStyleCnt="3"/>
      <dgm:spPr/>
    </dgm:pt>
    <dgm:pt modelId="{147C6599-0046-4C5B-B831-99B85C518B8A}" type="pres">
      <dgm:prSet presAssocID="{D6C23453-E3C4-4646-B920-187F1A3176D6}" presName="parentText" presStyleLbl="node1" presStyleIdx="1" presStyleCnt="3">
        <dgm:presLayoutVars>
          <dgm:chMax val="0"/>
          <dgm:bulletEnabled val="1"/>
        </dgm:presLayoutVars>
      </dgm:prSet>
      <dgm:spPr/>
    </dgm:pt>
    <dgm:pt modelId="{AFD98E1D-6152-4ABE-A277-6F8B3EE0A68B}" type="pres">
      <dgm:prSet presAssocID="{D6C23453-E3C4-4646-B920-187F1A3176D6}" presName="negativeSpace" presStyleCnt="0"/>
      <dgm:spPr/>
    </dgm:pt>
    <dgm:pt modelId="{C6FC07A5-93B4-4AF0-8B77-E66AE7F60CED}" type="pres">
      <dgm:prSet presAssocID="{D6C23453-E3C4-4646-B920-187F1A3176D6}" presName="childText" presStyleLbl="conFgAcc1" presStyleIdx="1" presStyleCnt="3">
        <dgm:presLayoutVars>
          <dgm:bulletEnabled val="1"/>
        </dgm:presLayoutVars>
      </dgm:prSet>
      <dgm:spPr/>
    </dgm:pt>
    <dgm:pt modelId="{CD69F89B-2E3A-40C0-97C5-0C54B9428D6F}" type="pres">
      <dgm:prSet presAssocID="{636E442F-9937-45E2-9989-AEFC58FCB27B}" presName="spaceBetweenRectangles" presStyleCnt="0"/>
      <dgm:spPr/>
    </dgm:pt>
    <dgm:pt modelId="{0C480A78-FD29-495B-B45B-622E5B9908E5}" type="pres">
      <dgm:prSet presAssocID="{B3374F97-5D19-4D60-92F6-6D90A1D6CBCD}" presName="parentLin" presStyleCnt="0"/>
      <dgm:spPr/>
    </dgm:pt>
    <dgm:pt modelId="{94799422-6DAA-411C-A588-FBE0B3C271BD}" type="pres">
      <dgm:prSet presAssocID="{B3374F97-5D19-4D60-92F6-6D90A1D6CBCD}" presName="parentLeftMargin" presStyleLbl="node1" presStyleIdx="1" presStyleCnt="3"/>
      <dgm:spPr/>
    </dgm:pt>
    <dgm:pt modelId="{9B058F87-8A13-492F-83F2-9980EF3B5838}" type="pres">
      <dgm:prSet presAssocID="{B3374F97-5D19-4D60-92F6-6D90A1D6CBCD}" presName="parentText" presStyleLbl="node1" presStyleIdx="2" presStyleCnt="3">
        <dgm:presLayoutVars>
          <dgm:chMax val="0"/>
          <dgm:bulletEnabled val="1"/>
        </dgm:presLayoutVars>
      </dgm:prSet>
      <dgm:spPr/>
    </dgm:pt>
    <dgm:pt modelId="{50E40957-0ADD-444D-8199-A7F1662E726D}" type="pres">
      <dgm:prSet presAssocID="{B3374F97-5D19-4D60-92F6-6D90A1D6CBCD}" presName="negativeSpace" presStyleCnt="0"/>
      <dgm:spPr/>
    </dgm:pt>
    <dgm:pt modelId="{97C215E6-58C0-444E-9485-282EBC3BC18B}" type="pres">
      <dgm:prSet presAssocID="{B3374F97-5D19-4D60-92F6-6D90A1D6CBCD}" presName="childText" presStyleLbl="conFgAcc1" presStyleIdx="2" presStyleCnt="3">
        <dgm:presLayoutVars>
          <dgm:bulletEnabled val="1"/>
        </dgm:presLayoutVars>
      </dgm:prSet>
      <dgm:spPr/>
    </dgm:pt>
  </dgm:ptLst>
  <dgm:cxnLst>
    <dgm:cxn modelId="{16FA780A-4AC1-406B-8A12-F4B9AA3E016C}" srcId="{B3374F97-5D19-4D60-92F6-6D90A1D6CBCD}" destId="{EA88374F-AD88-4C86-830B-52C8A931C664}" srcOrd="0" destOrd="0" parTransId="{407B5A87-6E68-4FA0-B79C-59B82038FF7E}" sibTransId="{98DE5737-6630-4987-9386-6DB314C2C001}"/>
    <dgm:cxn modelId="{CE829624-2750-4518-8200-1834AA7E4CB4}" type="presOf" srcId="{D8E0C095-C1D5-4F65-8EC0-E8542393122F}" destId="{9E109A8B-9830-4D42-9014-99DA3232BA15}" srcOrd="0" destOrd="0" presId="urn:microsoft.com/office/officeart/2005/8/layout/list1"/>
    <dgm:cxn modelId="{BE1B1026-ECB6-4F65-B32B-E91878C976A8}" srcId="{AD71809C-697E-4F52-844C-CEF038811E39}" destId="{D6C23453-E3C4-4646-B920-187F1A3176D6}" srcOrd="1" destOrd="0" parTransId="{330FDE60-1A60-41F5-B8FD-E2B5CF19996E}" sibTransId="{636E442F-9937-45E2-9989-AEFC58FCB27B}"/>
    <dgm:cxn modelId="{98F1212A-266F-4BB1-A47E-60E1BA4F5429}" type="presOf" srcId="{A067C30E-AC05-4245-BB17-383FBE2ADBB8}" destId="{94FC39CE-E04A-4F2B-8C4E-E2F5F385F04A}" srcOrd="1" destOrd="0" presId="urn:microsoft.com/office/officeart/2005/8/layout/list1"/>
    <dgm:cxn modelId="{1FFD8E60-A7B9-4FDB-B3AB-9C3F3FBCA821}" type="presOf" srcId="{D6C23453-E3C4-4646-B920-187F1A3176D6}" destId="{147C6599-0046-4C5B-B831-99B85C518B8A}" srcOrd="1" destOrd="0" presId="urn:microsoft.com/office/officeart/2005/8/layout/list1"/>
    <dgm:cxn modelId="{890AAB61-4AD8-447C-B045-FACE20A9A331}" srcId="{AD71809C-697E-4F52-844C-CEF038811E39}" destId="{A067C30E-AC05-4245-BB17-383FBE2ADBB8}" srcOrd="0" destOrd="0" parTransId="{F447F30A-C1BA-4EC1-B01B-F43C96EB1A81}" sibTransId="{E754FBCF-4365-49AA-8F00-F5B68F981CDB}"/>
    <dgm:cxn modelId="{F9187044-CD46-4995-92AC-9B889486FB45}" srcId="{A067C30E-AC05-4245-BB17-383FBE2ADBB8}" destId="{D8E0C095-C1D5-4F65-8EC0-E8542393122F}" srcOrd="0" destOrd="0" parTransId="{A22E3F0E-0987-46E7-B3E9-80FAF9F43515}" sibTransId="{AB48F462-7643-499C-8A54-EC8E6EF47896}"/>
    <dgm:cxn modelId="{26BE646C-2B90-474F-A0FA-11A00C737312}" type="presOf" srcId="{A2906F21-0915-4248-94CE-1871F2CF8E26}" destId="{C6FC07A5-93B4-4AF0-8B77-E66AE7F60CED}" srcOrd="0" destOrd="0" presId="urn:microsoft.com/office/officeart/2005/8/layout/list1"/>
    <dgm:cxn modelId="{56B59081-70CA-4B36-8AE2-FD7F03E92026}" type="presOf" srcId="{B3374F97-5D19-4D60-92F6-6D90A1D6CBCD}" destId="{9B058F87-8A13-492F-83F2-9980EF3B5838}" srcOrd="1" destOrd="0" presId="urn:microsoft.com/office/officeart/2005/8/layout/list1"/>
    <dgm:cxn modelId="{92317588-0C41-44D0-8360-0B74B85E13FF}" srcId="{AD71809C-697E-4F52-844C-CEF038811E39}" destId="{B3374F97-5D19-4D60-92F6-6D90A1D6CBCD}" srcOrd="2" destOrd="0" parTransId="{F248B506-D411-4CF6-8914-04919F4CDD43}" sibTransId="{D3E2CC3D-5E72-4B32-BF10-F6F2B811707C}"/>
    <dgm:cxn modelId="{FB3ED0A2-02EC-4570-B215-A729B2CC77C4}" srcId="{D6C23453-E3C4-4646-B920-187F1A3176D6}" destId="{A2906F21-0915-4248-94CE-1871F2CF8E26}" srcOrd="0" destOrd="0" parTransId="{C37E85DB-CE53-445F-B9E2-E3B72FE192E9}" sibTransId="{C7BFF580-856B-4F28-AA1B-EFC5988139AE}"/>
    <dgm:cxn modelId="{D5AA1AA8-3015-41B5-9753-502CC6B1AB79}" type="presOf" srcId="{EA88374F-AD88-4C86-830B-52C8A931C664}" destId="{97C215E6-58C0-444E-9485-282EBC3BC18B}" srcOrd="0" destOrd="0" presId="urn:microsoft.com/office/officeart/2005/8/layout/list1"/>
    <dgm:cxn modelId="{0D70E5B6-9F50-4A74-92BD-EF309BF2A25E}" srcId="{B3374F97-5D19-4D60-92F6-6D90A1D6CBCD}" destId="{E1D59B4F-2BCB-4710-AE4B-43D15DF10014}" srcOrd="1" destOrd="0" parTransId="{81599FF6-9BF4-43F3-BE66-762984584642}" sibTransId="{FF6C6381-2AC5-4B54-B6F2-E669CCBAA555}"/>
    <dgm:cxn modelId="{6C6036BF-1213-4D74-A215-A5BEA8DAD373}" type="presOf" srcId="{B3374F97-5D19-4D60-92F6-6D90A1D6CBCD}" destId="{94799422-6DAA-411C-A588-FBE0B3C271BD}" srcOrd="0" destOrd="0" presId="urn:microsoft.com/office/officeart/2005/8/layout/list1"/>
    <dgm:cxn modelId="{601827C0-4386-4DDE-AB15-2E7AD130BD90}" srcId="{D6C23453-E3C4-4646-B920-187F1A3176D6}" destId="{42A82903-833A-48B3-B90C-3FBF6FD2EA0D}" srcOrd="2" destOrd="0" parTransId="{67385348-044E-4029-BD59-710206AE964A}" sibTransId="{1CEECAB5-A8ED-4EB3-9343-7CD64B9AA78B}"/>
    <dgm:cxn modelId="{C6C1ADC0-AF30-4CD1-AD50-5C64821AC335}" type="presOf" srcId="{AD71809C-697E-4F52-844C-CEF038811E39}" destId="{3C330FE8-D1CC-4017-90A5-797BA3AAA8B1}" srcOrd="0" destOrd="0" presId="urn:microsoft.com/office/officeart/2005/8/layout/list1"/>
    <dgm:cxn modelId="{313A06C1-1071-43B4-909A-3AADEB45EA81}" type="presOf" srcId="{A067C30E-AC05-4245-BB17-383FBE2ADBB8}" destId="{01FD09B6-4791-4BC2-973A-DC70287F5EB3}" srcOrd="0" destOrd="0" presId="urn:microsoft.com/office/officeart/2005/8/layout/list1"/>
    <dgm:cxn modelId="{2E3F2BC1-533D-451E-BA2A-FC2ED4E5C829}" srcId="{D6C23453-E3C4-4646-B920-187F1A3176D6}" destId="{FCE0CBB0-4E95-4028-A9F4-F76F71DF8D14}" srcOrd="1" destOrd="0" parTransId="{3AD0D7FA-70E1-4C72-AE7D-5443A0F845ED}" sibTransId="{9BC1DCD2-735E-4CB5-94FB-CAF1250647E8}"/>
    <dgm:cxn modelId="{18EB2CE0-5D63-4135-825C-7512E2EC7E49}" type="presOf" srcId="{42A82903-833A-48B3-B90C-3FBF6FD2EA0D}" destId="{C6FC07A5-93B4-4AF0-8B77-E66AE7F60CED}" srcOrd="0" destOrd="2" presId="urn:microsoft.com/office/officeart/2005/8/layout/list1"/>
    <dgm:cxn modelId="{F430E3E5-0D4C-4C3C-A5BA-3A0859F881F3}" type="presOf" srcId="{E1D59B4F-2BCB-4710-AE4B-43D15DF10014}" destId="{97C215E6-58C0-444E-9485-282EBC3BC18B}" srcOrd="0" destOrd="1" presId="urn:microsoft.com/office/officeart/2005/8/layout/list1"/>
    <dgm:cxn modelId="{E5F90EE8-5A24-41E2-9C8A-A0D74963B2F1}" type="presOf" srcId="{D6C23453-E3C4-4646-B920-187F1A3176D6}" destId="{DA33EA5C-7BB0-4F21-BEE6-0D15A269BE1D}" srcOrd="0" destOrd="0" presId="urn:microsoft.com/office/officeart/2005/8/layout/list1"/>
    <dgm:cxn modelId="{0532CEE9-D6BA-47D2-B7AA-AC6197356CC7}" type="presOf" srcId="{FCE0CBB0-4E95-4028-A9F4-F76F71DF8D14}" destId="{C6FC07A5-93B4-4AF0-8B77-E66AE7F60CED}" srcOrd="0" destOrd="1" presId="urn:microsoft.com/office/officeart/2005/8/layout/list1"/>
    <dgm:cxn modelId="{5CD8EDE1-C9DB-475B-8813-1494F4C4DC73}" type="presParOf" srcId="{3C330FE8-D1CC-4017-90A5-797BA3AAA8B1}" destId="{56635099-DB37-45C9-AF4E-82C5E7FD8E59}" srcOrd="0" destOrd="0" presId="urn:microsoft.com/office/officeart/2005/8/layout/list1"/>
    <dgm:cxn modelId="{43D907DF-E983-4C33-87CB-058838B45A55}" type="presParOf" srcId="{56635099-DB37-45C9-AF4E-82C5E7FD8E59}" destId="{01FD09B6-4791-4BC2-973A-DC70287F5EB3}" srcOrd="0" destOrd="0" presId="urn:microsoft.com/office/officeart/2005/8/layout/list1"/>
    <dgm:cxn modelId="{5C0649C2-62CB-45FB-9CA5-B786F4700485}" type="presParOf" srcId="{56635099-DB37-45C9-AF4E-82C5E7FD8E59}" destId="{94FC39CE-E04A-4F2B-8C4E-E2F5F385F04A}" srcOrd="1" destOrd="0" presId="urn:microsoft.com/office/officeart/2005/8/layout/list1"/>
    <dgm:cxn modelId="{D46C478D-C1DD-42D8-9F0C-586E5CC4E090}" type="presParOf" srcId="{3C330FE8-D1CC-4017-90A5-797BA3AAA8B1}" destId="{303CF508-EBB0-48C1-9739-252DD0C63A6D}" srcOrd="1" destOrd="0" presId="urn:microsoft.com/office/officeart/2005/8/layout/list1"/>
    <dgm:cxn modelId="{E82D5347-2CA5-474B-8227-AB3A6DCC6589}" type="presParOf" srcId="{3C330FE8-D1CC-4017-90A5-797BA3AAA8B1}" destId="{9E109A8B-9830-4D42-9014-99DA3232BA15}" srcOrd="2" destOrd="0" presId="urn:microsoft.com/office/officeart/2005/8/layout/list1"/>
    <dgm:cxn modelId="{1F9BB8AE-54A0-4DB8-81DE-A2BFD3FA70D6}" type="presParOf" srcId="{3C330FE8-D1CC-4017-90A5-797BA3AAA8B1}" destId="{E183FA48-65AA-4965-BBDE-96BF7C6A65A0}" srcOrd="3" destOrd="0" presId="urn:microsoft.com/office/officeart/2005/8/layout/list1"/>
    <dgm:cxn modelId="{50316CB3-48C2-48DE-BBA1-B1807545E093}" type="presParOf" srcId="{3C330FE8-D1CC-4017-90A5-797BA3AAA8B1}" destId="{56678A24-88F2-46CF-A53B-DC8F0155288C}" srcOrd="4" destOrd="0" presId="urn:microsoft.com/office/officeart/2005/8/layout/list1"/>
    <dgm:cxn modelId="{FE472DCA-3473-404F-8949-F8F75C2397CB}" type="presParOf" srcId="{56678A24-88F2-46CF-A53B-DC8F0155288C}" destId="{DA33EA5C-7BB0-4F21-BEE6-0D15A269BE1D}" srcOrd="0" destOrd="0" presId="urn:microsoft.com/office/officeart/2005/8/layout/list1"/>
    <dgm:cxn modelId="{8500D3A6-68D0-48B1-8A28-C57E00CEB503}" type="presParOf" srcId="{56678A24-88F2-46CF-A53B-DC8F0155288C}" destId="{147C6599-0046-4C5B-B831-99B85C518B8A}" srcOrd="1" destOrd="0" presId="urn:microsoft.com/office/officeart/2005/8/layout/list1"/>
    <dgm:cxn modelId="{6E9A3A49-D6D2-460F-81F7-870715115A9F}" type="presParOf" srcId="{3C330FE8-D1CC-4017-90A5-797BA3AAA8B1}" destId="{AFD98E1D-6152-4ABE-A277-6F8B3EE0A68B}" srcOrd="5" destOrd="0" presId="urn:microsoft.com/office/officeart/2005/8/layout/list1"/>
    <dgm:cxn modelId="{F049AB88-DCDB-412D-96DB-9C02F5F3A648}" type="presParOf" srcId="{3C330FE8-D1CC-4017-90A5-797BA3AAA8B1}" destId="{C6FC07A5-93B4-4AF0-8B77-E66AE7F60CED}" srcOrd="6" destOrd="0" presId="urn:microsoft.com/office/officeart/2005/8/layout/list1"/>
    <dgm:cxn modelId="{8A73CFFF-CA33-46DA-8680-B173F6197625}" type="presParOf" srcId="{3C330FE8-D1CC-4017-90A5-797BA3AAA8B1}" destId="{CD69F89B-2E3A-40C0-97C5-0C54B9428D6F}" srcOrd="7" destOrd="0" presId="urn:microsoft.com/office/officeart/2005/8/layout/list1"/>
    <dgm:cxn modelId="{DCF66287-83AA-49D8-B0C1-67556A1F0857}" type="presParOf" srcId="{3C330FE8-D1CC-4017-90A5-797BA3AAA8B1}" destId="{0C480A78-FD29-495B-B45B-622E5B9908E5}" srcOrd="8" destOrd="0" presId="urn:microsoft.com/office/officeart/2005/8/layout/list1"/>
    <dgm:cxn modelId="{3A2F48A8-47F6-4F78-AEEC-F7F16CBDC434}" type="presParOf" srcId="{0C480A78-FD29-495B-B45B-622E5B9908E5}" destId="{94799422-6DAA-411C-A588-FBE0B3C271BD}" srcOrd="0" destOrd="0" presId="urn:microsoft.com/office/officeart/2005/8/layout/list1"/>
    <dgm:cxn modelId="{19C72145-C7EA-491E-B587-A0595CCE0D74}" type="presParOf" srcId="{0C480A78-FD29-495B-B45B-622E5B9908E5}" destId="{9B058F87-8A13-492F-83F2-9980EF3B5838}" srcOrd="1" destOrd="0" presId="urn:microsoft.com/office/officeart/2005/8/layout/list1"/>
    <dgm:cxn modelId="{BC2C3133-E22A-4FA7-8077-A967DACBA087}" type="presParOf" srcId="{3C330FE8-D1CC-4017-90A5-797BA3AAA8B1}" destId="{50E40957-0ADD-444D-8199-A7F1662E726D}" srcOrd="9" destOrd="0" presId="urn:microsoft.com/office/officeart/2005/8/layout/list1"/>
    <dgm:cxn modelId="{3E8FD135-C31D-4521-9849-1F95BB51C7D1}" type="presParOf" srcId="{3C330FE8-D1CC-4017-90A5-797BA3AAA8B1}" destId="{97C215E6-58C0-444E-9485-282EBC3BC1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B0926-5665-44E5-A798-5F0786C87B7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A0DE10-4F67-40C1-B590-174CD6CFCDB7}">
      <dgm:prSet/>
      <dgm:spPr/>
      <dgm:t>
        <a:bodyPr/>
        <a:lstStyle/>
        <a:p>
          <a:pPr>
            <a:lnSpc>
              <a:spcPct val="100000"/>
            </a:lnSpc>
          </a:pPr>
          <a:r>
            <a:rPr lang="en-GB"/>
            <a:t>Male</a:t>
          </a:r>
          <a:endParaRPr lang="en-US"/>
        </a:p>
      </dgm:t>
    </dgm:pt>
    <dgm:pt modelId="{7EA09121-59C1-4857-A540-CF7C6637A2FD}" type="parTrans" cxnId="{8A5F6D78-E2BF-4C45-A359-DDACD45F4DAD}">
      <dgm:prSet/>
      <dgm:spPr/>
      <dgm:t>
        <a:bodyPr/>
        <a:lstStyle/>
        <a:p>
          <a:endParaRPr lang="en-US"/>
        </a:p>
      </dgm:t>
    </dgm:pt>
    <dgm:pt modelId="{611D7C5E-BEA2-4044-804C-1F17C6085659}" type="sibTrans" cxnId="{8A5F6D78-E2BF-4C45-A359-DDACD45F4DAD}">
      <dgm:prSet/>
      <dgm:spPr/>
      <dgm:t>
        <a:bodyPr/>
        <a:lstStyle/>
        <a:p>
          <a:endParaRPr lang="en-US"/>
        </a:p>
      </dgm:t>
    </dgm:pt>
    <dgm:pt modelId="{20E50623-1500-46A2-A572-18FB565938B7}">
      <dgm:prSet/>
      <dgm:spPr/>
      <dgm:t>
        <a:bodyPr/>
        <a:lstStyle/>
        <a:p>
          <a:pPr>
            <a:lnSpc>
              <a:spcPct val="100000"/>
            </a:lnSpc>
          </a:pPr>
          <a:r>
            <a:rPr lang="en-GB"/>
            <a:t>Aged 16 – 25</a:t>
          </a:r>
          <a:endParaRPr lang="en-US"/>
        </a:p>
      </dgm:t>
    </dgm:pt>
    <dgm:pt modelId="{4C940CD3-E692-4541-ACF4-DAC1CFA27095}" type="parTrans" cxnId="{A5B4C069-40E3-4E48-97E4-9CBA6D725DE9}">
      <dgm:prSet/>
      <dgm:spPr/>
      <dgm:t>
        <a:bodyPr/>
        <a:lstStyle/>
        <a:p>
          <a:endParaRPr lang="en-US"/>
        </a:p>
      </dgm:t>
    </dgm:pt>
    <dgm:pt modelId="{6C5886A0-F710-4236-920C-70824FF98830}" type="sibTrans" cxnId="{A5B4C069-40E3-4E48-97E4-9CBA6D725DE9}">
      <dgm:prSet/>
      <dgm:spPr/>
      <dgm:t>
        <a:bodyPr/>
        <a:lstStyle/>
        <a:p>
          <a:endParaRPr lang="en-US"/>
        </a:p>
      </dgm:t>
    </dgm:pt>
    <dgm:pt modelId="{0FE7373F-C8E3-4048-AFB1-2AFC1C2CC322}">
      <dgm:prSet/>
      <dgm:spPr/>
      <dgm:t>
        <a:bodyPr/>
        <a:lstStyle/>
        <a:p>
          <a:pPr>
            <a:lnSpc>
              <a:spcPct val="100000"/>
            </a:lnSpc>
          </a:pPr>
          <a:r>
            <a:rPr lang="en-GB"/>
            <a:t>Students and people of educated backgrounds</a:t>
          </a:r>
          <a:endParaRPr lang="en-US"/>
        </a:p>
      </dgm:t>
    </dgm:pt>
    <dgm:pt modelId="{5B07E941-199A-4317-B5D7-3259871D34D2}" type="parTrans" cxnId="{4105A1B1-795E-40A7-90BD-719315880CF8}">
      <dgm:prSet/>
      <dgm:spPr/>
      <dgm:t>
        <a:bodyPr/>
        <a:lstStyle/>
        <a:p>
          <a:endParaRPr lang="en-US"/>
        </a:p>
      </dgm:t>
    </dgm:pt>
    <dgm:pt modelId="{0CCCE327-6553-430E-9BD1-64F0AB5AD10F}" type="sibTrans" cxnId="{4105A1B1-795E-40A7-90BD-719315880CF8}">
      <dgm:prSet/>
      <dgm:spPr/>
      <dgm:t>
        <a:bodyPr/>
        <a:lstStyle/>
        <a:p>
          <a:endParaRPr lang="en-US"/>
        </a:p>
      </dgm:t>
    </dgm:pt>
    <dgm:pt modelId="{B954A6A2-6DB8-4CB0-B1AC-246CAD45BE3A}">
      <dgm:prSet phldr="0"/>
      <dgm:spPr/>
      <dgm:t>
        <a:bodyPr/>
        <a:lstStyle/>
        <a:p>
          <a:pPr rtl="0">
            <a:lnSpc>
              <a:spcPct val="100000"/>
            </a:lnSpc>
          </a:pPr>
          <a:r>
            <a:rPr lang="en-GB" b="1" i="0">
              <a:latin typeface="Trebuchet MS" panose="020B0603020202020204"/>
            </a:rPr>
            <a:t>Fantasy, Historical Settings, A Hero's Quest, Light Romance</a:t>
          </a:r>
          <a:endParaRPr lang="en-US" b="1" i="0">
            <a:latin typeface="Trebuchet MS" panose="020B0603020202020204"/>
          </a:endParaRPr>
        </a:p>
      </dgm:t>
    </dgm:pt>
    <dgm:pt modelId="{E78CC9C6-98F1-41E0-8861-A0842DE029F2}" type="parTrans" cxnId="{C2C9300E-DFB0-4DE0-B242-486E6647280D}">
      <dgm:prSet/>
      <dgm:spPr/>
    </dgm:pt>
    <dgm:pt modelId="{D9952760-6994-470C-98FF-356AEBAE7BFD}" type="sibTrans" cxnId="{C2C9300E-DFB0-4DE0-B242-486E6647280D}">
      <dgm:prSet/>
      <dgm:spPr/>
      <dgm:t>
        <a:bodyPr/>
        <a:lstStyle/>
        <a:p>
          <a:endParaRPr lang="en-US"/>
        </a:p>
      </dgm:t>
    </dgm:pt>
    <dgm:pt modelId="{838EC801-3966-4B47-A64B-732DB3DD249E}" type="pres">
      <dgm:prSet presAssocID="{0EFB0926-5665-44E5-A798-5F0786C87B7D}" presName="root" presStyleCnt="0">
        <dgm:presLayoutVars>
          <dgm:dir/>
          <dgm:resizeHandles val="exact"/>
        </dgm:presLayoutVars>
      </dgm:prSet>
      <dgm:spPr/>
    </dgm:pt>
    <dgm:pt modelId="{4012CC8A-A05C-425A-ABD6-0FBE038805D9}" type="pres">
      <dgm:prSet presAssocID="{5CA0DE10-4F67-40C1-B590-174CD6CFCDB7}" presName="compNode" presStyleCnt="0"/>
      <dgm:spPr/>
    </dgm:pt>
    <dgm:pt modelId="{B1215B00-08A4-451D-B3B0-55E0B6C64F0E}" type="pres">
      <dgm:prSet presAssocID="{5CA0DE10-4F67-40C1-B590-174CD6CFCDB7}" presName="bgRect" presStyleLbl="bgShp" presStyleIdx="0" presStyleCnt="4"/>
      <dgm:spPr/>
    </dgm:pt>
    <dgm:pt modelId="{A684AB15-64D2-4C32-8604-FA7FEB3D1C03}" type="pres">
      <dgm:prSet presAssocID="{5CA0DE10-4F67-40C1-B590-174CD6CFCDB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le"/>
        </a:ext>
      </dgm:extLst>
    </dgm:pt>
    <dgm:pt modelId="{6801D9AC-72E9-470D-A4D1-43BA4E2BCC40}" type="pres">
      <dgm:prSet presAssocID="{5CA0DE10-4F67-40C1-B590-174CD6CFCDB7}" presName="spaceRect" presStyleCnt="0"/>
      <dgm:spPr/>
    </dgm:pt>
    <dgm:pt modelId="{93BBA5F0-D172-45EB-B882-C9CD82828C0E}" type="pres">
      <dgm:prSet presAssocID="{5CA0DE10-4F67-40C1-B590-174CD6CFCDB7}" presName="parTx" presStyleLbl="revTx" presStyleIdx="0" presStyleCnt="4">
        <dgm:presLayoutVars>
          <dgm:chMax val="0"/>
          <dgm:chPref val="0"/>
        </dgm:presLayoutVars>
      </dgm:prSet>
      <dgm:spPr/>
    </dgm:pt>
    <dgm:pt modelId="{1D72B564-563E-494F-8793-4F455FEF7078}" type="pres">
      <dgm:prSet presAssocID="{611D7C5E-BEA2-4044-804C-1F17C6085659}" presName="sibTrans" presStyleCnt="0"/>
      <dgm:spPr/>
    </dgm:pt>
    <dgm:pt modelId="{E637D543-F24E-49C6-8EE5-B4E775C715B5}" type="pres">
      <dgm:prSet presAssocID="{20E50623-1500-46A2-A572-18FB565938B7}" presName="compNode" presStyleCnt="0"/>
      <dgm:spPr/>
    </dgm:pt>
    <dgm:pt modelId="{E6C3A53B-6077-48A6-B2DB-D49B10D0E53D}" type="pres">
      <dgm:prSet presAssocID="{20E50623-1500-46A2-A572-18FB565938B7}" presName="bgRect" presStyleLbl="bgShp" presStyleIdx="1" presStyleCnt="4"/>
      <dgm:spPr/>
    </dgm:pt>
    <dgm:pt modelId="{08D226ED-485D-44E4-83C1-EAE70054CDEF}" type="pres">
      <dgm:prSet presAssocID="{20E50623-1500-46A2-A572-18FB565938B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women"/>
        </a:ext>
      </dgm:extLst>
    </dgm:pt>
    <dgm:pt modelId="{8132A459-EC78-4C78-BC26-F7041ECEEF48}" type="pres">
      <dgm:prSet presAssocID="{20E50623-1500-46A2-A572-18FB565938B7}" presName="spaceRect" presStyleCnt="0"/>
      <dgm:spPr/>
    </dgm:pt>
    <dgm:pt modelId="{C3156711-2075-4AC7-83E8-8B43A546FAB5}" type="pres">
      <dgm:prSet presAssocID="{20E50623-1500-46A2-A572-18FB565938B7}" presName="parTx" presStyleLbl="revTx" presStyleIdx="1" presStyleCnt="4">
        <dgm:presLayoutVars>
          <dgm:chMax val="0"/>
          <dgm:chPref val="0"/>
        </dgm:presLayoutVars>
      </dgm:prSet>
      <dgm:spPr/>
    </dgm:pt>
    <dgm:pt modelId="{077E51BE-18D0-4BFE-B7C6-D64B410FA055}" type="pres">
      <dgm:prSet presAssocID="{6C5886A0-F710-4236-920C-70824FF98830}" presName="sibTrans" presStyleCnt="0"/>
      <dgm:spPr/>
    </dgm:pt>
    <dgm:pt modelId="{D5955412-D5D3-4F7D-B428-4BCBE0450AFE}" type="pres">
      <dgm:prSet presAssocID="{0FE7373F-C8E3-4048-AFB1-2AFC1C2CC322}" presName="compNode" presStyleCnt="0"/>
      <dgm:spPr/>
    </dgm:pt>
    <dgm:pt modelId="{374CFECA-8CF7-486C-8F06-BC3DC71CB8C2}" type="pres">
      <dgm:prSet presAssocID="{0FE7373F-C8E3-4048-AFB1-2AFC1C2CC322}" presName="bgRect" presStyleLbl="bgShp" presStyleIdx="2" presStyleCnt="4"/>
      <dgm:spPr/>
    </dgm:pt>
    <dgm:pt modelId="{F466C890-60A8-490F-9E0E-90ECF53B770D}" type="pres">
      <dgm:prSet presAssocID="{0FE7373F-C8E3-4048-AFB1-2AFC1C2CC32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1C1880A4-E549-4488-9482-04A10054160E}" type="pres">
      <dgm:prSet presAssocID="{0FE7373F-C8E3-4048-AFB1-2AFC1C2CC322}" presName="spaceRect" presStyleCnt="0"/>
      <dgm:spPr/>
    </dgm:pt>
    <dgm:pt modelId="{758509B5-A4CF-49F6-BFC5-FDC1CB7DD030}" type="pres">
      <dgm:prSet presAssocID="{0FE7373F-C8E3-4048-AFB1-2AFC1C2CC322}" presName="parTx" presStyleLbl="revTx" presStyleIdx="2" presStyleCnt="4">
        <dgm:presLayoutVars>
          <dgm:chMax val="0"/>
          <dgm:chPref val="0"/>
        </dgm:presLayoutVars>
      </dgm:prSet>
      <dgm:spPr/>
    </dgm:pt>
    <dgm:pt modelId="{746F9BAB-FE10-469D-A35E-A639917FCBCA}" type="pres">
      <dgm:prSet presAssocID="{0CCCE327-6553-430E-9BD1-64F0AB5AD10F}" presName="sibTrans" presStyleCnt="0"/>
      <dgm:spPr/>
    </dgm:pt>
    <dgm:pt modelId="{B3354908-B1CD-4056-BC0F-C117C443D0EF}" type="pres">
      <dgm:prSet presAssocID="{B954A6A2-6DB8-4CB0-B1AC-246CAD45BE3A}" presName="compNode" presStyleCnt="0"/>
      <dgm:spPr/>
    </dgm:pt>
    <dgm:pt modelId="{D328C4A5-1533-40A8-A079-96FCFB9519FB}" type="pres">
      <dgm:prSet presAssocID="{B954A6A2-6DB8-4CB0-B1AC-246CAD45BE3A}" presName="bgRect" presStyleLbl="bgShp" presStyleIdx="3" presStyleCnt="4"/>
      <dgm:spPr/>
    </dgm:pt>
    <dgm:pt modelId="{059913E5-2951-42A0-9F02-6190753B36B5}" type="pres">
      <dgm:prSet presAssocID="{B954A6A2-6DB8-4CB0-B1AC-246CAD45BE3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DC2CBE2D-811C-43F9-A2C3-C58E6E5FAFA8}" type="pres">
      <dgm:prSet presAssocID="{B954A6A2-6DB8-4CB0-B1AC-246CAD45BE3A}" presName="spaceRect" presStyleCnt="0"/>
      <dgm:spPr/>
    </dgm:pt>
    <dgm:pt modelId="{D3F94BA6-CE08-49F9-84B4-1EED349B916F}" type="pres">
      <dgm:prSet presAssocID="{B954A6A2-6DB8-4CB0-B1AC-246CAD45BE3A}" presName="parTx" presStyleLbl="revTx" presStyleIdx="3" presStyleCnt="4">
        <dgm:presLayoutVars>
          <dgm:chMax val="0"/>
          <dgm:chPref val="0"/>
        </dgm:presLayoutVars>
      </dgm:prSet>
      <dgm:spPr/>
    </dgm:pt>
  </dgm:ptLst>
  <dgm:cxnLst>
    <dgm:cxn modelId="{19430D02-1B32-4C4E-83FD-412652865648}" type="presOf" srcId="{0EFB0926-5665-44E5-A798-5F0786C87B7D}" destId="{838EC801-3966-4B47-A64B-732DB3DD249E}" srcOrd="0" destOrd="0" presId="urn:microsoft.com/office/officeart/2018/2/layout/IconVerticalSolidList"/>
    <dgm:cxn modelId="{C2C9300E-DFB0-4DE0-B242-486E6647280D}" srcId="{0EFB0926-5665-44E5-A798-5F0786C87B7D}" destId="{B954A6A2-6DB8-4CB0-B1AC-246CAD45BE3A}" srcOrd="3" destOrd="0" parTransId="{E78CC9C6-98F1-41E0-8861-A0842DE029F2}" sibTransId="{D9952760-6994-470C-98FF-356AEBAE7BFD}"/>
    <dgm:cxn modelId="{3620032A-70D3-4370-B7FA-83A7F0D4916F}" type="presOf" srcId="{5CA0DE10-4F67-40C1-B590-174CD6CFCDB7}" destId="{93BBA5F0-D172-45EB-B882-C9CD82828C0E}" srcOrd="0" destOrd="0" presId="urn:microsoft.com/office/officeart/2018/2/layout/IconVerticalSolidList"/>
    <dgm:cxn modelId="{A5B4C069-40E3-4E48-97E4-9CBA6D725DE9}" srcId="{0EFB0926-5665-44E5-A798-5F0786C87B7D}" destId="{20E50623-1500-46A2-A572-18FB565938B7}" srcOrd="1" destOrd="0" parTransId="{4C940CD3-E692-4541-ACF4-DAC1CFA27095}" sibTransId="{6C5886A0-F710-4236-920C-70824FF98830}"/>
    <dgm:cxn modelId="{8A5F6D78-E2BF-4C45-A359-DDACD45F4DAD}" srcId="{0EFB0926-5665-44E5-A798-5F0786C87B7D}" destId="{5CA0DE10-4F67-40C1-B590-174CD6CFCDB7}" srcOrd="0" destOrd="0" parTransId="{7EA09121-59C1-4857-A540-CF7C6637A2FD}" sibTransId="{611D7C5E-BEA2-4044-804C-1F17C6085659}"/>
    <dgm:cxn modelId="{E1510C7D-2BFC-44A5-9B64-F54D1140AC07}" type="presOf" srcId="{0FE7373F-C8E3-4048-AFB1-2AFC1C2CC322}" destId="{758509B5-A4CF-49F6-BFC5-FDC1CB7DD030}" srcOrd="0" destOrd="0" presId="urn:microsoft.com/office/officeart/2018/2/layout/IconVerticalSolidList"/>
    <dgm:cxn modelId="{4105A1B1-795E-40A7-90BD-719315880CF8}" srcId="{0EFB0926-5665-44E5-A798-5F0786C87B7D}" destId="{0FE7373F-C8E3-4048-AFB1-2AFC1C2CC322}" srcOrd="2" destOrd="0" parTransId="{5B07E941-199A-4317-B5D7-3259871D34D2}" sibTransId="{0CCCE327-6553-430E-9BD1-64F0AB5AD10F}"/>
    <dgm:cxn modelId="{9E3E36B6-EBEE-4351-AAD9-8627FE8E95B0}" type="presOf" srcId="{B954A6A2-6DB8-4CB0-B1AC-246CAD45BE3A}" destId="{D3F94BA6-CE08-49F9-84B4-1EED349B916F}" srcOrd="0" destOrd="0" presId="urn:microsoft.com/office/officeart/2018/2/layout/IconVerticalSolidList"/>
    <dgm:cxn modelId="{6A0C43CF-2160-49DC-9F90-95784332F3F3}" type="presOf" srcId="{20E50623-1500-46A2-A572-18FB565938B7}" destId="{C3156711-2075-4AC7-83E8-8B43A546FAB5}" srcOrd="0" destOrd="0" presId="urn:microsoft.com/office/officeart/2018/2/layout/IconVerticalSolidList"/>
    <dgm:cxn modelId="{EBD6554F-A70B-404B-B0A9-A7D04D1205FB}" type="presParOf" srcId="{838EC801-3966-4B47-A64B-732DB3DD249E}" destId="{4012CC8A-A05C-425A-ABD6-0FBE038805D9}" srcOrd="0" destOrd="0" presId="urn:microsoft.com/office/officeart/2018/2/layout/IconVerticalSolidList"/>
    <dgm:cxn modelId="{20734B50-A222-4A16-8DF3-EB468F4DE558}" type="presParOf" srcId="{4012CC8A-A05C-425A-ABD6-0FBE038805D9}" destId="{B1215B00-08A4-451D-B3B0-55E0B6C64F0E}" srcOrd="0" destOrd="0" presId="urn:microsoft.com/office/officeart/2018/2/layout/IconVerticalSolidList"/>
    <dgm:cxn modelId="{024D0948-7DFE-4400-AE4D-E6134F567F55}" type="presParOf" srcId="{4012CC8A-A05C-425A-ABD6-0FBE038805D9}" destId="{A684AB15-64D2-4C32-8604-FA7FEB3D1C03}" srcOrd="1" destOrd="0" presId="urn:microsoft.com/office/officeart/2018/2/layout/IconVerticalSolidList"/>
    <dgm:cxn modelId="{204ADAA3-6E58-4785-A014-DDB358F9571D}" type="presParOf" srcId="{4012CC8A-A05C-425A-ABD6-0FBE038805D9}" destId="{6801D9AC-72E9-470D-A4D1-43BA4E2BCC40}" srcOrd="2" destOrd="0" presId="urn:microsoft.com/office/officeart/2018/2/layout/IconVerticalSolidList"/>
    <dgm:cxn modelId="{22E7A94E-9A03-403A-9957-685448E12F04}" type="presParOf" srcId="{4012CC8A-A05C-425A-ABD6-0FBE038805D9}" destId="{93BBA5F0-D172-45EB-B882-C9CD82828C0E}" srcOrd="3" destOrd="0" presId="urn:microsoft.com/office/officeart/2018/2/layout/IconVerticalSolidList"/>
    <dgm:cxn modelId="{E6D29225-99B7-4B41-B515-5867588DF7B9}" type="presParOf" srcId="{838EC801-3966-4B47-A64B-732DB3DD249E}" destId="{1D72B564-563E-494F-8793-4F455FEF7078}" srcOrd="1" destOrd="0" presId="urn:microsoft.com/office/officeart/2018/2/layout/IconVerticalSolidList"/>
    <dgm:cxn modelId="{3CDE5390-C89C-4A75-9872-C29F4DA161C7}" type="presParOf" srcId="{838EC801-3966-4B47-A64B-732DB3DD249E}" destId="{E637D543-F24E-49C6-8EE5-B4E775C715B5}" srcOrd="2" destOrd="0" presId="urn:microsoft.com/office/officeart/2018/2/layout/IconVerticalSolidList"/>
    <dgm:cxn modelId="{5C7D416B-4B87-4160-A519-5A1D91152C43}" type="presParOf" srcId="{E637D543-F24E-49C6-8EE5-B4E775C715B5}" destId="{E6C3A53B-6077-48A6-B2DB-D49B10D0E53D}" srcOrd="0" destOrd="0" presId="urn:microsoft.com/office/officeart/2018/2/layout/IconVerticalSolidList"/>
    <dgm:cxn modelId="{F7F50E6A-87E6-4D45-9B52-84D1D3D2368E}" type="presParOf" srcId="{E637D543-F24E-49C6-8EE5-B4E775C715B5}" destId="{08D226ED-485D-44E4-83C1-EAE70054CDEF}" srcOrd="1" destOrd="0" presId="urn:microsoft.com/office/officeart/2018/2/layout/IconVerticalSolidList"/>
    <dgm:cxn modelId="{FBAB13E9-D75B-4B65-9BFE-3059B6DA3EBD}" type="presParOf" srcId="{E637D543-F24E-49C6-8EE5-B4E775C715B5}" destId="{8132A459-EC78-4C78-BC26-F7041ECEEF48}" srcOrd="2" destOrd="0" presId="urn:microsoft.com/office/officeart/2018/2/layout/IconVerticalSolidList"/>
    <dgm:cxn modelId="{8454BAD9-54AA-4CB5-A418-BE56F03BA88D}" type="presParOf" srcId="{E637D543-F24E-49C6-8EE5-B4E775C715B5}" destId="{C3156711-2075-4AC7-83E8-8B43A546FAB5}" srcOrd="3" destOrd="0" presId="urn:microsoft.com/office/officeart/2018/2/layout/IconVerticalSolidList"/>
    <dgm:cxn modelId="{B4CCD36E-4770-46C0-8644-A3FA0CE776FA}" type="presParOf" srcId="{838EC801-3966-4B47-A64B-732DB3DD249E}" destId="{077E51BE-18D0-4BFE-B7C6-D64B410FA055}" srcOrd="3" destOrd="0" presId="urn:microsoft.com/office/officeart/2018/2/layout/IconVerticalSolidList"/>
    <dgm:cxn modelId="{C6353F55-6D08-4364-A2E0-0C8D4C77A646}" type="presParOf" srcId="{838EC801-3966-4B47-A64B-732DB3DD249E}" destId="{D5955412-D5D3-4F7D-B428-4BCBE0450AFE}" srcOrd="4" destOrd="0" presId="urn:microsoft.com/office/officeart/2018/2/layout/IconVerticalSolidList"/>
    <dgm:cxn modelId="{66FE1202-F3AC-43A6-974A-197EEB4287BB}" type="presParOf" srcId="{D5955412-D5D3-4F7D-B428-4BCBE0450AFE}" destId="{374CFECA-8CF7-486C-8F06-BC3DC71CB8C2}" srcOrd="0" destOrd="0" presId="urn:microsoft.com/office/officeart/2018/2/layout/IconVerticalSolidList"/>
    <dgm:cxn modelId="{DC3219C6-69FB-4CCA-95B8-CDB75A506BD3}" type="presParOf" srcId="{D5955412-D5D3-4F7D-B428-4BCBE0450AFE}" destId="{F466C890-60A8-490F-9E0E-90ECF53B770D}" srcOrd="1" destOrd="0" presId="urn:microsoft.com/office/officeart/2018/2/layout/IconVerticalSolidList"/>
    <dgm:cxn modelId="{EB123F27-82E1-4089-B525-047002FCB02B}" type="presParOf" srcId="{D5955412-D5D3-4F7D-B428-4BCBE0450AFE}" destId="{1C1880A4-E549-4488-9482-04A10054160E}" srcOrd="2" destOrd="0" presId="urn:microsoft.com/office/officeart/2018/2/layout/IconVerticalSolidList"/>
    <dgm:cxn modelId="{8B8D5E15-C27E-421A-B5FB-99500AE8F77D}" type="presParOf" srcId="{D5955412-D5D3-4F7D-B428-4BCBE0450AFE}" destId="{758509B5-A4CF-49F6-BFC5-FDC1CB7DD030}" srcOrd="3" destOrd="0" presId="urn:microsoft.com/office/officeart/2018/2/layout/IconVerticalSolidList"/>
    <dgm:cxn modelId="{CB6E81F8-898F-463F-A320-56DFD271894C}" type="presParOf" srcId="{838EC801-3966-4B47-A64B-732DB3DD249E}" destId="{746F9BAB-FE10-469D-A35E-A639917FCBCA}" srcOrd="5" destOrd="0" presId="urn:microsoft.com/office/officeart/2018/2/layout/IconVerticalSolidList"/>
    <dgm:cxn modelId="{CBBC9D6A-844E-4A87-A675-F7B4894EEB54}" type="presParOf" srcId="{838EC801-3966-4B47-A64B-732DB3DD249E}" destId="{B3354908-B1CD-4056-BC0F-C117C443D0EF}" srcOrd="6" destOrd="0" presId="urn:microsoft.com/office/officeart/2018/2/layout/IconVerticalSolidList"/>
    <dgm:cxn modelId="{F191D71B-FC48-4A9E-B17F-36DA3B76D6B8}" type="presParOf" srcId="{B3354908-B1CD-4056-BC0F-C117C443D0EF}" destId="{D328C4A5-1533-40A8-A079-96FCFB9519FB}" srcOrd="0" destOrd="0" presId="urn:microsoft.com/office/officeart/2018/2/layout/IconVerticalSolidList"/>
    <dgm:cxn modelId="{F43AFA9A-6CBE-4CEA-A43A-B4F602380F46}" type="presParOf" srcId="{B3354908-B1CD-4056-BC0F-C117C443D0EF}" destId="{059913E5-2951-42A0-9F02-6190753B36B5}" srcOrd="1" destOrd="0" presId="urn:microsoft.com/office/officeart/2018/2/layout/IconVerticalSolidList"/>
    <dgm:cxn modelId="{D564131B-0D13-4408-9BDB-454452939A36}" type="presParOf" srcId="{B3354908-B1CD-4056-BC0F-C117C443D0EF}" destId="{DC2CBE2D-811C-43F9-A2C3-C58E6E5FAFA8}" srcOrd="2" destOrd="0" presId="urn:microsoft.com/office/officeart/2018/2/layout/IconVerticalSolidList"/>
    <dgm:cxn modelId="{02BD1C49-3D3D-4F5C-A856-8E1C91A9EAAC}" type="presParOf" srcId="{B3354908-B1CD-4056-BC0F-C117C443D0EF}" destId="{D3F94BA6-CE08-49F9-84B4-1EED349B91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BCA8C-EFF2-4792-8C62-5E2782621E5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AD6C8E5-005E-4B73-9B11-0D51091D39A9}">
      <dgm:prSet/>
      <dgm:spPr/>
      <dgm:t>
        <a:bodyPr/>
        <a:lstStyle/>
        <a:p>
          <a:r>
            <a:rPr lang="en-GB"/>
            <a:t>Student internet forums, fantasy game forums, online storefronts, and Steam.</a:t>
          </a:r>
          <a:endParaRPr lang="en-US"/>
        </a:p>
      </dgm:t>
    </dgm:pt>
    <dgm:pt modelId="{7B66E7A3-45BB-41CF-8DC7-07EDA34EC432}" type="parTrans" cxnId="{F890FD4E-9F5E-46E5-90ED-E597CA0BF273}">
      <dgm:prSet/>
      <dgm:spPr/>
      <dgm:t>
        <a:bodyPr/>
        <a:lstStyle/>
        <a:p>
          <a:endParaRPr lang="en-US"/>
        </a:p>
      </dgm:t>
    </dgm:pt>
    <dgm:pt modelId="{56311DA9-54DB-484A-9E20-768696EB0BC5}" type="sibTrans" cxnId="{F890FD4E-9F5E-46E5-90ED-E597CA0BF273}">
      <dgm:prSet/>
      <dgm:spPr/>
      <dgm:t>
        <a:bodyPr/>
        <a:lstStyle/>
        <a:p>
          <a:endParaRPr lang="en-US"/>
        </a:p>
      </dgm:t>
    </dgm:pt>
    <dgm:pt modelId="{0D1174EF-2CC6-43E0-A23C-0064A1B71479}">
      <dgm:prSet/>
      <dgm:spPr/>
      <dgm:t>
        <a:bodyPr/>
        <a:lstStyle/>
        <a:p>
          <a:r>
            <a:rPr lang="en-GB"/>
            <a:t>Ideal time to promote = evening and night (6pm to 3am) </a:t>
          </a:r>
          <a:endParaRPr lang="en-US"/>
        </a:p>
      </dgm:t>
    </dgm:pt>
    <dgm:pt modelId="{76F5C021-B425-4921-B906-411103AB3E57}" type="parTrans" cxnId="{3AC3BEDD-BBB7-40AB-8B69-43BEB25F2D1C}">
      <dgm:prSet/>
      <dgm:spPr/>
      <dgm:t>
        <a:bodyPr/>
        <a:lstStyle/>
        <a:p>
          <a:endParaRPr lang="en-US"/>
        </a:p>
      </dgm:t>
    </dgm:pt>
    <dgm:pt modelId="{CCCBB52C-3A7E-4C87-8507-CCC53A96F015}" type="sibTrans" cxnId="{3AC3BEDD-BBB7-40AB-8B69-43BEB25F2D1C}">
      <dgm:prSet/>
      <dgm:spPr/>
      <dgm:t>
        <a:bodyPr/>
        <a:lstStyle/>
        <a:p>
          <a:endParaRPr lang="en-US"/>
        </a:p>
      </dgm:t>
    </dgm:pt>
    <dgm:pt modelId="{6E561F13-F7C9-4135-93E7-8443355B6B3C}">
      <dgm:prSet/>
      <dgm:spPr/>
      <dgm:t>
        <a:bodyPr/>
        <a:lstStyle/>
        <a:p>
          <a:r>
            <a:rPr lang="en-GB"/>
            <a:t>Advertising in print when moving to consoles.</a:t>
          </a:r>
          <a:endParaRPr lang="en-US"/>
        </a:p>
      </dgm:t>
    </dgm:pt>
    <dgm:pt modelId="{60CC8672-18B4-40FE-91A9-71362677FDA3}" type="parTrans" cxnId="{742740D9-1955-4FEF-AF10-726002512FC1}">
      <dgm:prSet/>
      <dgm:spPr/>
      <dgm:t>
        <a:bodyPr/>
        <a:lstStyle/>
        <a:p>
          <a:endParaRPr lang="en-US"/>
        </a:p>
      </dgm:t>
    </dgm:pt>
    <dgm:pt modelId="{E6F129CD-BDF7-41C4-BF9C-838A800DBBFA}" type="sibTrans" cxnId="{742740D9-1955-4FEF-AF10-726002512FC1}">
      <dgm:prSet/>
      <dgm:spPr/>
      <dgm:t>
        <a:bodyPr/>
        <a:lstStyle/>
        <a:p>
          <a:endParaRPr lang="en-US"/>
        </a:p>
      </dgm:t>
    </dgm:pt>
    <dgm:pt modelId="{F9BEA7FB-F0A9-4AF0-A135-AE15D9AE5F1A}" type="pres">
      <dgm:prSet presAssocID="{C7CBCA8C-EFF2-4792-8C62-5E2782621E51}" presName="linear" presStyleCnt="0">
        <dgm:presLayoutVars>
          <dgm:animLvl val="lvl"/>
          <dgm:resizeHandles val="exact"/>
        </dgm:presLayoutVars>
      </dgm:prSet>
      <dgm:spPr/>
    </dgm:pt>
    <dgm:pt modelId="{7FC9CC4E-1819-4E08-95FE-676E05E7F97E}" type="pres">
      <dgm:prSet presAssocID="{7AD6C8E5-005E-4B73-9B11-0D51091D39A9}" presName="parentText" presStyleLbl="node1" presStyleIdx="0" presStyleCnt="3">
        <dgm:presLayoutVars>
          <dgm:chMax val="0"/>
          <dgm:bulletEnabled val="1"/>
        </dgm:presLayoutVars>
      </dgm:prSet>
      <dgm:spPr/>
    </dgm:pt>
    <dgm:pt modelId="{1382ADEB-1BDA-4BB3-8ADA-F6CE8547B818}" type="pres">
      <dgm:prSet presAssocID="{56311DA9-54DB-484A-9E20-768696EB0BC5}" presName="spacer" presStyleCnt="0"/>
      <dgm:spPr/>
    </dgm:pt>
    <dgm:pt modelId="{5F19CD35-4C78-4193-8703-096FB359698D}" type="pres">
      <dgm:prSet presAssocID="{0D1174EF-2CC6-43E0-A23C-0064A1B71479}" presName="parentText" presStyleLbl="node1" presStyleIdx="1" presStyleCnt="3">
        <dgm:presLayoutVars>
          <dgm:chMax val="0"/>
          <dgm:bulletEnabled val="1"/>
        </dgm:presLayoutVars>
      </dgm:prSet>
      <dgm:spPr/>
    </dgm:pt>
    <dgm:pt modelId="{93EF7753-FD66-4708-BFE0-34B5513AD639}" type="pres">
      <dgm:prSet presAssocID="{CCCBB52C-3A7E-4C87-8507-CCC53A96F015}" presName="spacer" presStyleCnt="0"/>
      <dgm:spPr/>
    </dgm:pt>
    <dgm:pt modelId="{256FA6A9-3BC5-48A5-87CF-0A3596FDF95B}" type="pres">
      <dgm:prSet presAssocID="{6E561F13-F7C9-4135-93E7-8443355B6B3C}" presName="parentText" presStyleLbl="node1" presStyleIdx="2" presStyleCnt="3">
        <dgm:presLayoutVars>
          <dgm:chMax val="0"/>
          <dgm:bulletEnabled val="1"/>
        </dgm:presLayoutVars>
      </dgm:prSet>
      <dgm:spPr/>
    </dgm:pt>
  </dgm:ptLst>
  <dgm:cxnLst>
    <dgm:cxn modelId="{5961625F-1D45-466B-B3CB-37673108A8E7}" type="presOf" srcId="{0D1174EF-2CC6-43E0-A23C-0064A1B71479}" destId="{5F19CD35-4C78-4193-8703-096FB359698D}" srcOrd="0" destOrd="0" presId="urn:microsoft.com/office/officeart/2005/8/layout/vList2"/>
    <dgm:cxn modelId="{E999475F-2ECC-4FC0-B9F6-9BD035F7D01B}" type="presOf" srcId="{C7CBCA8C-EFF2-4792-8C62-5E2782621E51}" destId="{F9BEA7FB-F0A9-4AF0-A135-AE15D9AE5F1A}" srcOrd="0" destOrd="0" presId="urn:microsoft.com/office/officeart/2005/8/layout/vList2"/>
    <dgm:cxn modelId="{F890FD4E-9F5E-46E5-90ED-E597CA0BF273}" srcId="{C7CBCA8C-EFF2-4792-8C62-5E2782621E51}" destId="{7AD6C8E5-005E-4B73-9B11-0D51091D39A9}" srcOrd="0" destOrd="0" parTransId="{7B66E7A3-45BB-41CF-8DC7-07EDA34EC432}" sibTransId="{56311DA9-54DB-484A-9E20-768696EB0BC5}"/>
    <dgm:cxn modelId="{A37FF687-3CE8-4E54-8CE6-D8A6EEA4E149}" type="presOf" srcId="{6E561F13-F7C9-4135-93E7-8443355B6B3C}" destId="{256FA6A9-3BC5-48A5-87CF-0A3596FDF95B}" srcOrd="0" destOrd="0" presId="urn:microsoft.com/office/officeart/2005/8/layout/vList2"/>
    <dgm:cxn modelId="{64C6D3AE-7267-4B6C-B62F-5F06384F5A6F}" type="presOf" srcId="{7AD6C8E5-005E-4B73-9B11-0D51091D39A9}" destId="{7FC9CC4E-1819-4E08-95FE-676E05E7F97E}" srcOrd="0" destOrd="0" presId="urn:microsoft.com/office/officeart/2005/8/layout/vList2"/>
    <dgm:cxn modelId="{742740D9-1955-4FEF-AF10-726002512FC1}" srcId="{C7CBCA8C-EFF2-4792-8C62-5E2782621E51}" destId="{6E561F13-F7C9-4135-93E7-8443355B6B3C}" srcOrd="2" destOrd="0" parTransId="{60CC8672-18B4-40FE-91A9-71362677FDA3}" sibTransId="{E6F129CD-BDF7-41C4-BF9C-838A800DBBFA}"/>
    <dgm:cxn modelId="{3AC3BEDD-BBB7-40AB-8B69-43BEB25F2D1C}" srcId="{C7CBCA8C-EFF2-4792-8C62-5E2782621E51}" destId="{0D1174EF-2CC6-43E0-A23C-0064A1B71479}" srcOrd="1" destOrd="0" parTransId="{76F5C021-B425-4921-B906-411103AB3E57}" sibTransId="{CCCBB52C-3A7E-4C87-8507-CCC53A96F015}"/>
    <dgm:cxn modelId="{0EA68974-7DB5-41E7-BB35-E334AD323D08}" type="presParOf" srcId="{F9BEA7FB-F0A9-4AF0-A135-AE15D9AE5F1A}" destId="{7FC9CC4E-1819-4E08-95FE-676E05E7F97E}" srcOrd="0" destOrd="0" presId="urn:microsoft.com/office/officeart/2005/8/layout/vList2"/>
    <dgm:cxn modelId="{0E5EC403-09B9-4B91-ADB4-FB99524E6140}" type="presParOf" srcId="{F9BEA7FB-F0A9-4AF0-A135-AE15D9AE5F1A}" destId="{1382ADEB-1BDA-4BB3-8ADA-F6CE8547B818}" srcOrd="1" destOrd="0" presId="urn:microsoft.com/office/officeart/2005/8/layout/vList2"/>
    <dgm:cxn modelId="{E9056E26-6573-4158-A9A6-41CBAAC8F8CB}" type="presParOf" srcId="{F9BEA7FB-F0A9-4AF0-A135-AE15D9AE5F1A}" destId="{5F19CD35-4C78-4193-8703-096FB359698D}" srcOrd="2" destOrd="0" presId="urn:microsoft.com/office/officeart/2005/8/layout/vList2"/>
    <dgm:cxn modelId="{89D88DB4-7EC1-4414-AC34-B2FE900F7B04}" type="presParOf" srcId="{F9BEA7FB-F0A9-4AF0-A135-AE15D9AE5F1A}" destId="{93EF7753-FD66-4708-BFE0-34B5513AD639}" srcOrd="3" destOrd="0" presId="urn:microsoft.com/office/officeart/2005/8/layout/vList2"/>
    <dgm:cxn modelId="{C3F33D5D-5890-48B7-B933-F44331C7E966}" type="presParOf" srcId="{F9BEA7FB-F0A9-4AF0-A135-AE15D9AE5F1A}" destId="{256FA6A9-3BC5-48A5-87CF-0A3596FDF95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A2BA1-0AA7-4CBF-8809-2F7F8F0EF869}">
      <dsp:nvSpPr>
        <dsp:cNvPr id="0" name=""/>
        <dsp:cNvSpPr/>
      </dsp:nvSpPr>
      <dsp:spPr>
        <a:xfrm>
          <a:off x="60186" y="441408"/>
          <a:ext cx="1257386" cy="12573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C8D44-B8C2-41FE-BAF5-3CA6FC61DC9D}">
      <dsp:nvSpPr>
        <dsp:cNvPr id="0" name=""/>
        <dsp:cNvSpPr/>
      </dsp:nvSpPr>
      <dsp:spPr>
        <a:xfrm>
          <a:off x="324237" y="705459"/>
          <a:ext cx="729284" cy="729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FF9C60-509B-45A0-812F-088271075A31}">
      <dsp:nvSpPr>
        <dsp:cNvPr id="0" name=""/>
        <dsp:cNvSpPr/>
      </dsp:nvSpPr>
      <dsp:spPr>
        <a:xfrm>
          <a:off x="1587013"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rtl="0">
            <a:lnSpc>
              <a:spcPct val="100000"/>
            </a:lnSpc>
            <a:spcBef>
              <a:spcPct val="0"/>
            </a:spcBef>
            <a:spcAft>
              <a:spcPct val="35000"/>
            </a:spcAft>
            <a:buNone/>
          </a:pPr>
          <a:r>
            <a:rPr lang="en-GB" sz="1700" kern="1200">
              <a:latin typeface="Trebuchet MS" panose="020B0603020202020204"/>
            </a:rPr>
            <a:t>Joint ownership of copyright.</a:t>
          </a:r>
          <a:endParaRPr lang="en-US" sz="1700" kern="1200"/>
        </a:p>
      </dsp:txBody>
      <dsp:txXfrm>
        <a:off x="1587013" y="441408"/>
        <a:ext cx="2963839" cy="1257386"/>
      </dsp:txXfrm>
    </dsp:sp>
    <dsp:sp modelId="{C8EE56B9-ACBF-48BC-B002-B47880FAF232}">
      <dsp:nvSpPr>
        <dsp:cNvPr id="0" name=""/>
        <dsp:cNvSpPr/>
      </dsp:nvSpPr>
      <dsp:spPr>
        <a:xfrm>
          <a:off x="5067279" y="441408"/>
          <a:ext cx="1257386" cy="12573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67266-DCCD-4A0A-A7D4-A8D21BA0C927}">
      <dsp:nvSpPr>
        <dsp:cNvPr id="0" name=""/>
        <dsp:cNvSpPr/>
      </dsp:nvSpPr>
      <dsp:spPr>
        <a:xfrm>
          <a:off x="5331331" y="705459"/>
          <a:ext cx="729284" cy="72928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5E4C6B-D836-4895-BF9D-B98C8B434AA9}">
      <dsp:nvSpPr>
        <dsp:cNvPr id="0" name=""/>
        <dsp:cNvSpPr/>
      </dsp:nvSpPr>
      <dsp:spPr>
        <a:xfrm>
          <a:off x="6594106"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rtl="0">
            <a:lnSpc>
              <a:spcPct val="100000"/>
            </a:lnSpc>
            <a:spcBef>
              <a:spcPct val="0"/>
            </a:spcBef>
            <a:spcAft>
              <a:spcPct val="35000"/>
            </a:spcAft>
            <a:buNone/>
          </a:pPr>
          <a:r>
            <a:rPr lang="en-GB" sz="1700" kern="1200"/>
            <a:t>All members must consent to any changes of this agreement.</a:t>
          </a:r>
          <a:endParaRPr lang="en-US" sz="1700" kern="1200"/>
        </a:p>
      </dsp:txBody>
      <dsp:txXfrm>
        <a:off x="6594106" y="441408"/>
        <a:ext cx="2963839" cy="1257386"/>
      </dsp:txXfrm>
    </dsp:sp>
    <dsp:sp modelId="{36BF9CE2-B059-4DEC-8CB8-4E6E296DA48B}">
      <dsp:nvSpPr>
        <dsp:cNvPr id="0" name=""/>
        <dsp:cNvSpPr/>
      </dsp:nvSpPr>
      <dsp:spPr>
        <a:xfrm>
          <a:off x="60186" y="2394686"/>
          <a:ext cx="1257386" cy="125738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CAB85-D09C-40E2-B313-1EB74655F297}">
      <dsp:nvSpPr>
        <dsp:cNvPr id="0" name=""/>
        <dsp:cNvSpPr/>
      </dsp:nvSpPr>
      <dsp:spPr>
        <a:xfrm>
          <a:off x="324237" y="2658738"/>
          <a:ext cx="729284" cy="729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7278F4-57C1-409F-A705-6C4DCF08344D}">
      <dsp:nvSpPr>
        <dsp:cNvPr id="0" name=""/>
        <dsp:cNvSpPr/>
      </dsp:nvSpPr>
      <dsp:spPr>
        <a:xfrm>
          <a:off x="1587013"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rtl="0">
            <a:lnSpc>
              <a:spcPct val="100000"/>
            </a:lnSpc>
            <a:spcBef>
              <a:spcPct val="0"/>
            </a:spcBef>
            <a:spcAft>
              <a:spcPct val="35000"/>
            </a:spcAft>
            <a:buNone/>
          </a:pPr>
          <a:r>
            <a:rPr lang="en-GB" sz="1700" kern="1200"/>
            <a:t>If a member wants to develop the </a:t>
          </a:r>
          <a:r>
            <a:rPr lang="en-GB" sz="1700" kern="1200">
              <a:latin typeface="Trebuchet MS" panose="020B0603020202020204"/>
            </a:rPr>
            <a:t>concept further outside of academic means</a:t>
          </a:r>
          <a:r>
            <a:rPr lang="en-GB" sz="1700" kern="1200"/>
            <a:t>, all members must be notified</a:t>
          </a:r>
          <a:r>
            <a:rPr lang="en-GB" sz="1700" kern="1200">
              <a:latin typeface="Trebuchet MS" panose="020B0603020202020204"/>
            </a:rPr>
            <a:t> </a:t>
          </a:r>
          <a:r>
            <a:rPr lang="en-GB" sz="1700" kern="1200"/>
            <a:t>and offered a place on the project.</a:t>
          </a:r>
          <a:r>
            <a:rPr lang="en-GB" sz="1700" kern="1200">
              <a:latin typeface="Trebuchet MS" panose="020B0603020202020204"/>
            </a:rPr>
            <a:t> </a:t>
          </a:r>
          <a:endParaRPr lang="en-US" sz="1700" kern="1200"/>
        </a:p>
      </dsp:txBody>
      <dsp:txXfrm>
        <a:off x="1587013" y="2394686"/>
        <a:ext cx="2963839" cy="1257386"/>
      </dsp:txXfrm>
    </dsp:sp>
    <dsp:sp modelId="{77382D3A-F2DE-47AB-AFE6-072548D57220}">
      <dsp:nvSpPr>
        <dsp:cNvPr id="0" name=""/>
        <dsp:cNvSpPr/>
      </dsp:nvSpPr>
      <dsp:spPr>
        <a:xfrm>
          <a:off x="5067279" y="2394686"/>
          <a:ext cx="1257386" cy="125738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BDCC0-9D64-4873-84DD-E0C4AFAC1A39}">
      <dsp:nvSpPr>
        <dsp:cNvPr id="0" name=""/>
        <dsp:cNvSpPr/>
      </dsp:nvSpPr>
      <dsp:spPr>
        <a:xfrm>
          <a:off x="5331331" y="2658738"/>
          <a:ext cx="729284" cy="72928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80FD88-322F-46AE-8D4A-53832F6CA5FA}">
      <dsp:nvSpPr>
        <dsp:cNvPr id="0" name=""/>
        <dsp:cNvSpPr/>
      </dsp:nvSpPr>
      <dsp:spPr>
        <a:xfrm>
          <a:off x="6594106"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rtl="0">
            <a:lnSpc>
              <a:spcPct val="100000"/>
            </a:lnSpc>
            <a:spcBef>
              <a:spcPct val="0"/>
            </a:spcBef>
            <a:spcAft>
              <a:spcPct val="35000"/>
            </a:spcAft>
            <a:buNone/>
          </a:pPr>
          <a:r>
            <a:rPr lang="en-GB" sz="1700" kern="1200"/>
            <a:t>Rights can be transferred to one member of the team </a:t>
          </a:r>
          <a:r>
            <a:rPr lang="en-GB" sz="1700" kern="1200">
              <a:latin typeface="Trebuchet MS" panose="020B0603020202020204"/>
            </a:rPr>
            <a:t>or</a:t>
          </a:r>
          <a:r>
            <a:rPr lang="en-GB" sz="1700" kern="1200"/>
            <a:t> obtained by external parties with consent of all copyright holders.</a:t>
          </a:r>
          <a:endParaRPr lang="en-US" sz="1700" kern="1200"/>
        </a:p>
      </dsp:txBody>
      <dsp:txXfrm>
        <a:off x="6594106" y="2394686"/>
        <a:ext cx="2963839" cy="1257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C8840-9E68-4072-A247-384DBC28C417}">
      <dsp:nvSpPr>
        <dsp:cNvPr id="0" name=""/>
        <dsp:cNvSpPr/>
      </dsp:nvSpPr>
      <dsp:spPr>
        <a:xfrm>
          <a:off x="3005" y="395263"/>
          <a:ext cx="2930524" cy="83520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b="1" kern="1200"/>
            <a:t>Ending 1: </a:t>
          </a:r>
          <a:endParaRPr lang="en-US" sz="2900" kern="1200"/>
        </a:p>
      </dsp:txBody>
      <dsp:txXfrm>
        <a:off x="3005" y="395263"/>
        <a:ext cx="2930524" cy="835200"/>
      </dsp:txXfrm>
    </dsp:sp>
    <dsp:sp modelId="{58294934-B25B-4811-940C-41EAFAAD7D8B}">
      <dsp:nvSpPr>
        <dsp:cNvPr id="0" name=""/>
        <dsp:cNvSpPr/>
      </dsp:nvSpPr>
      <dsp:spPr>
        <a:xfrm>
          <a:off x="3005" y="1230463"/>
          <a:ext cx="2930524" cy="2467755"/>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GB" sz="2900" kern="1200">
              <a:latin typeface="Trebuchet MS" panose="020B0603020202020204"/>
            </a:rPr>
            <a:t>Save the wife</a:t>
          </a:r>
        </a:p>
        <a:p>
          <a:pPr marL="285750" lvl="1" indent="-285750" algn="l" defTabSz="1289050">
            <a:lnSpc>
              <a:spcPct val="90000"/>
            </a:lnSpc>
            <a:spcBef>
              <a:spcPct val="0"/>
            </a:spcBef>
            <a:spcAft>
              <a:spcPct val="15000"/>
            </a:spcAft>
            <a:buChar char="•"/>
          </a:pPr>
          <a:endParaRPr lang="en-GB" sz="2900" kern="1200">
            <a:latin typeface="Trebuchet MS" panose="020B0603020202020204"/>
          </a:endParaRPr>
        </a:p>
        <a:p>
          <a:pPr marL="285750" lvl="1" indent="-285750" algn="l" defTabSz="1289050" rtl="0">
            <a:lnSpc>
              <a:spcPct val="90000"/>
            </a:lnSpc>
            <a:spcBef>
              <a:spcPct val="0"/>
            </a:spcBef>
            <a:spcAft>
              <a:spcPct val="15000"/>
            </a:spcAft>
            <a:buChar char="•"/>
          </a:pPr>
          <a:r>
            <a:rPr lang="en-GB" sz="2900" kern="1200"/>
            <a:t>Boss fight </a:t>
          </a:r>
          <a:r>
            <a:rPr lang="en-GB" sz="2900" kern="1200">
              <a:latin typeface="Trebuchet MS" panose="020B0603020202020204"/>
            </a:rPr>
            <a:t>= The</a:t>
          </a:r>
          <a:r>
            <a:rPr lang="en-GB" sz="2900" kern="1200"/>
            <a:t> King’s Knights</a:t>
          </a:r>
          <a:endParaRPr lang="en-US" sz="2900" kern="1200"/>
        </a:p>
      </dsp:txBody>
      <dsp:txXfrm>
        <a:off x="3005" y="1230463"/>
        <a:ext cx="2930524" cy="2467755"/>
      </dsp:txXfrm>
    </dsp:sp>
    <dsp:sp modelId="{D3E4EE27-5843-494D-9A69-1DCA1B690C29}">
      <dsp:nvSpPr>
        <dsp:cNvPr id="0" name=""/>
        <dsp:cNvSpPr/>
      </dsp:nvSpPr>
      <dsp:spPr>
        <a:xfrm>
          <a:off x="3343804" y="395263"/>
          <a:ext cx="2930524" cy="835200"/>
        </a:xfrm>
        <a:prstGeom prst="rect">
          <a:avLst/>
        </a:prstGeom>
        <a:gradFill rotWithShape="0">
          <a:gsLst>
            <a:gs pos="0">
              <a:schemeClr val="accent2">
                <a:hueOff val="-3277702"/>
                <a:satOff val="-3888"/>
                <a:lumOff val="-2059"/>
                <a:alphaOff val="0"/>
                <a:tint val="96000"/>
                <a:lumMod val="100000"/>
              </a:schemeClr>
            </a:gs>
            <a:gs pos="78000">
              <a:schemeClr val="accent2">
                <a:hueOff val="-3277702"/>
                <a:satOff val="-3888"/>
                <a:lumOff val="-2059"/>
                <a:alphaOff val="0"/>
                <a:shade val="94000"/>
                <a:lumMod val="94000"/>
              </a:schemeClr>
            </a:gs>
          </a:gsLst>
          <a:lin ang="5400000" scaled="0"/>
        </a:gradFill>
        <a:ln w="12700" cap="rnd" cmpd="sng" algn="ctr">
          <a:solidFill>
            <a:schemeClr val="accent2">
              <a:hueOff val="-3277702"/>
              <a:satOff val="-3888"/>
              <a:lumOff val="-205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b="1" kern="1200"/>
            <a:t>Ending 2: </a:t>
          </a:r>
          <a:endParaRPr lang="en-US" sz="2900" kern="1200"/>
        </a:p>
      </dsp:txBody>
      <dsp:txXfrm>
        <a:off x="3343804" y="395263"/>
        <a:ext cx="2930524" cy="835200"/>
      </dsp:txXfrm>
    </dsp:sp>
    <dsp:sp modelId="{EB415CE9-8212-4D4E-9D21-EDF8DBD5A0FD}">
      <dsp:nvSpPr>
        <dsp:cNvPr id="0" name=""/>
        <dsp:cNvSpPr/>
      </dsp:nvSpPr>
      <dsp:spPr>
        <a:xfrm>
          <a:off x="3343804" y="1230463"/>
          <a:ext cx="2930524" cy="2467755"/>
        </a:xfrm>
        <a:prstGeom prst="rect">
          <a:avLst/>
        </a:prstGeom>
        <a:solidFill>
          <a:schemeClr val="accent2">
            <a:tint val="40000"/>
            <a:alpha val="90000"/>
            <a:hueOff val="-3209462"/>
            <a:satOff val="-5363"/>
            <a:lumOff val="-491"/>
            <a:alphaOff val="0"/>
          </a:schemeClr>
        </a:solidFill>
        <a:ln w="12700" cap="rnd" cmpd="sng" algn="ctr">
          <a:solidFill>
            <a:schemeClr val="accent2">
              <a:tint val="40000"/>
              <a:alpha val="90000"/>
              <a:hueOff val="-3209462"/>
              <a:satOff val="-5363"/>
              <a:lumOff val="-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GB" sz="2900" kern="1200">
              <a:latin typeface="Trebuchet MS" panose="020B0603020202020204"/>
            </a:rPr>
            <a:t>Save the king</a:t>
          </a:r>
          <a:endParaRPr lang="en-US" sz="2900" kern="1200"/>
        </a:p>
        <a:p>
          <a:pPr marL="285750" lvl="1" indent="-285750" algn="l" defTabSz="1289050">
            <a:lnSpc>
              <a:spcPct val="90000"/>
            </a:lnSpc>
            <a:spcBef>
              <a:spcPct val="0"/>
            </a:spcBef>
            <a:spcAft>
              <a:spcPct val="15000"/>
            </a:spcAft>
            <a:buChar char="•"/>
          </a:pPr>
          <a:endParaRPr lang="en-GB" sz="2900" kern="1200">
            <a:latin typeface="Trebuchet MS" panose="020B0603020202020204"/>
          </a:endParaRPr>
        </a:p>
        <a:p>
          <a:pPr marL="285750" lvl="1" indent="-285750" algn="l" defTabSz="1289050">
            <a:lnSpc>
              <a:spcPct val="90000"/>
            </a:lnSpc>
            <a:spcBef>
              <a:spcPct val="0"/>
            </a:spcBef>
            <a:spcAft>
              <a:spcPct val="15000"/>
            </a:spcAft>
            <a:buChar char="•"/>
          </a:pPr>
          <a:r>
            <a:rPr lang="en-GB" sz="2900" kern="1200"/>
            <a:t>Boss fight </a:t>
          </a:r>
          <a:r>
            <a:rPr lang="en-GB" sz="2900" kern="1200">
              <a:latin typeface="Trebuchet MS" panose="020B0603020202020204"/>
            </a:rPr>
            <a:t>=</a:t>
          </a:r>
          <a:r>
            <a:rPr lang="en-GB" sz="2900" kern="1200"/>
            <a:t> Malum’s right hand man</a:t>
          </a:r>
          <a:endParaRPr lang="en-US" sz="2900" kern="1200"/>
        </a:p>
      </dsp:txBody>
      <dsp:txXfrm>
        <a:off x="3343804" y="1230463"/>
        <a:ext cx="2930524" cy="2467755"/>
      </dsp:txXfrm>
    </dsp:sp>
    <dsp:sp modelId="{46B4FA49-6FAA-4FF4-AE10-291B19972B71}">
      <dsp:nvSpPr>
        <dsp:cNvPr id="0" name=""/>
        <dsp:cNvSpPr/>
      </dsp:nvSpPr>
      <dsp:spPr>
        <a:xfrm>
          <a:off x="6684602" y="395263"/>
          <a:ext cx="2930524" cy="835200"/>
        </a:xfrm>
        <a:prstGeom prst="rect">
          <a:avLst/>
        </a:prstGeom>
        <a:gradFill rotWithShape="0">
          <a:gsLst>
            <a:gs pos="0">
              <a:schemeClr val="accent2">
                <a:hueOff val="-6555403"/>
                <a:satOff val="-7776"/>
                <a:lumOff val="-4117"/>
                <a:alphaOff val="0"/>
                <a:tint val="96000"/>
                <a:lumMod val="100000"/>
              </a:schemeClr>
            </a:gs>
            <a:gs pos="78000">
              <a:schemeClr val="accent2">
                <a:hueOff val="-6555403"/>
                <a:satOff val="-7776"/>
                <a:lumOff val="-4117"/>
                <a:alphaOff val="0"/>
                <a:shade val="94000"/>
                <a:lumMod val="94000"/>
              </a:schemeClr>
            </a:gs>
          </a:gsLst>
          <a:lin ang="5400000" scaled="0"/>
        </a:gradFill>
        <a:ln w="12700" cap="rnd" cmpd="sng" algn="ctr">
          <a:solidFill>
            <a:schemeClr val="accent2">
              <a:hueOff val="-6555403"/>
              <a:satOff val="-7776"/>
              <a:lumOff val="-411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b="1" kern="1200"/>
            <a:t>Ending 3: </a:t>
          </a:r>
          <a:endParaRPr lang="en-US" sz="2900" kern="1200"/>
        </a:p>
      </dsp:txBody>
      <dsp:txXfrm>
        <a:off x="6684602" y="395263"/>
        <a:ext cx="2930524" cy="835200"/>
      </dsp:txXfrm>
    </dsp:sp>
    <dsp:sp modelId="{BDAD3459-4AB3-4B1A-8AB0-9CC588D3F458}">
      <dsp:nvSpPr>
        <dsp:cNvPr id="0" name=""/>
        <dsp:cNvSpPr/>
      </dsp:nvSpPr>
      <dsp:spPr>
        <a:xfrm>
          <a:off x="6684602" y="1230463"/>
          <a:ext cx="2930524" cy="2467755"/>
        </a:xfrm>
        <a:prstGeom prst="rect">
          <a:avLst/>
        </a:prstGeom>
        <a:solidFill>
          <a:schemeClr val="accent2">
            <a:tint val="40000"/>
            <a:alpha val="90000"/>
            <a:hueOff val="-6418923"/>
            <a:satOff val="-10726"/>
            <a:lumOff val="-983"/>
            <a:alphaOff val="0"/>
          </a:schemeClr>
        </a:solidFill>
        <a:ln w="12700" cap="rnd" cmpd="sng" algn="ctr">
          <a:solidFill>
            <a:schemeClr val="accent2">
              <a:tint val="40000"/>
              <a:alpha val="90000"/>
              <a:hueOff val="-6418923"/>
              <a:satOff val="-10726"/>
              <a:lumOff val="-9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GB" sz="2900" kern="1200">
              <a:latin typeface="Trebuchet MS" panose="020B0603020202020204"/>
            </a:rPr>
            <a:t>Save</a:t>
          </a:r>
          <a:r>
            <a:rPr lang="en-GB" sz="2900" kern="1200"/>
            <a:t> the king and </a:t>
          </a:r>
          <a:r>
            <a:rPr lang="en-GB" sz="2900" kern="1200">
              <a:latin typeface="Trebuchet MS" panose="020B0603020202020204"/>
            </a:rPr>
            <a:t>the wife</a:t>
          </a:r>
          <a:endParaRPr lang="en-US" sz="2900" kern="1200"/>
        </a:p>
        <a:p>
          <a:pPr marL="285750" lvl="1" indent="-285750" algn="l" defTabSz="1289050">
            <a:lnSpc>
              <a:spcPct val="90000"/>
            </a:lnSpc>
            <a:spcBef>
              <a:spcPct val="0"/>
            </a:spcBef>
            <a:spcAft>
              <a:spcPct val="15000"/>
            </a:spcAft>
            <a:buChar char="•"/>
          </a:pPr>
          <a:endParaRPr lang="en-GB" sz="2900" kern="1200">
            <a:latin typeface="Trebuchet MS" panose="020B0603020202020204"/>
          </a:endParaRPr>
        </a:p>
        <a:p>
          <a:pPr marL="285750" lvl="1" indent="-285750" algn="l" defTabSz="1289050">
            <a:lnSpc>
              <a:spcPct val="90000"/>
            </a:lnSpc>
            <a:spcBef>
              <a:spcPct val="0"/>
            </a:spcBef>
            <a:spcAft>
              <a:spcPct val="15000"/>
            </a:spcAft>
            <a:buChar char="•"/>
          </a:pPr>
          <a:r>
            <a:rPr lang="en-GB" sz="2900" kern="1200"/>
            <a:t>Boss fight </a:t>
          </a:r>
          <a:r>
            <a:rPr lang="en-GB" sz="2900" kern="1200">
              <a:latin typeface="Trebuchet MS" panose="020B0603020202020204"/>
            </a:rPr>
            <a:t>=</a:t>
          </a:r>
          <a:r>
            <a:rPr lang="en-GB" sz="2900" kern="1200"/>
            <a:t> Malum </a:t>
          </a:r>
          <a:endParaRPr lang="en-US" sz="2900" kern="1200"/>
        </a:p>
      </dsp:txBody>
      <dsp:txXfrm>
        <a:off x="6684602" y="1230463"/>
        <a:ext cx="2930524" cy="2467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09A8B-9830-4D42-9014-99DA3232BA15}">
      <dsp:nvSpPr>
        <dsp:cNvPr id="0" name=""/>
        <dsp:cNvSpPr/>
      </dsp:nvSpPr>
      <dsp:spPr>
        <a:xfrm>
          <a:off x="0" y="397908"/>
          <a:ext cx="6656769" cy="876487"/>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6639" tIns="437388" rIns="516639"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a:t>Steam </a:t>
          </a:r>
          <a:endParaRPr lang="en-US" sz="2100" kern="1200">
            <a:latin typeface="Trebuchet MS" panose="020B0603020202020204"/>
          </a:endParaRPr>
        </a:p>
      </dsp:txBody>
      <dsp:txXfrm>
        <a:off x="0" y="397908"/>
        <a:ext cx="6656769" cy="876487"/>
      </dsp:txXfrm>
    </dsp:sp>
    <dsp:sp modelId="{94FC39CE-E04A-4F2B-8C4E-E2F5F385F04A}">
      <dsp:nvSpPr>
        <dsp:cNvPr id="0" name=""/>
        <dsp:cNvSpPr/>
      </dsp:nvSpPr>
      <dsp:spPr>
        <a:xfrm>
          <a:off x="332838" y="87948"/>
          <a:ext cx="4659738" cy="6199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127" tIns="0" rIns="176127" bIns="0" numCol="1" spcCol="1270" anchor="ctr" anchorCtr="0">
          <a:noAutofit/>
        </a:bodyPr>
        <a:lstStyle/>
        <a:p>
          <a:pPr marL="0" lvl="0" indent="0" algn="l" defTabSz="933450">
            <a:lnSpc>
              <a:spcPct val="90000"/>
            </a:lnSpc>
            <a:spcBef>
              <a:spcPct val="0"/>
            </a:spcBef>
            <a:spcAft>
              <a:spcPct val="35000"/>
            </a:spcAft>
            <a:buNone/>
          </a:pPr>
          <a:r>
            <a:rPr lang="en-GB" sz="2100" kern="1200"/>
            <a:t>Launch on PC:</a:t>
          </a:r>
          <a:endParaRPr lang="en-US" sz="2100" kern="1200"/>
        </a:p>
      </dsp:txBody>
      <dsp:txXfrm>
        <a:off x="363100" y="118210"/>
        <a:ext cx="4599214" cy="559396"/>
      </dsp:txXfrm>
    </dsp:sp>
    <dsp:sp modelId="{C6FC07A5-93B4-4AF0-8B77-E66AE7F60CED}">
      <dsp:nvSpPr>
        <dsp:cNvPr id="0" name=""/>
        <dsp:cNvSpPr/>
      </dsp:nvSpPr>
      <dsp:spPr>
        <a:xfrm>
          <a:off x="0" y="1697756"/>
          <a:ext cx="6656769" cy="1521449"/>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6639" tIns="437388" rIns="516639"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PlayStation 4 / PS4 Pro</a:t>
          </a:r>
          <a:endParaRPr lang="en-US" sz="2100" kern="1200"/>
        </a:p>
        <a:p>
          <a:pPr marL="228600" lvl="1" indent="-228600" algn="l" defTabSz="933450">
            <a:lnSpc>
              <a:spcPct val="90000"/>
            </a:lnSpc>
            <a:spcBef>
              <a:spcPct val="0"/>
            </a:spcBef>
            <a:spcAft>
              <a:spcPct val="15000"/>
            </a:spcAft>
            <a:buChar char="•"/>
          </a:pPr>
          <a:r>
            <a:rPr lang="en-GB" sz="2100" kern="1200"/>
            <a:t>Xbox One / Xbox One X</a:t>
          </a:r>
          <a:endParaRPr lang="en-US" sz="2100" kern="1200"/>
        </a:p>
        <a:p>
          <a:pPr marL="228600" lvl="1" indent="-228600" algn="l" defTabSz="933450">
            <a:lnSpc>
              <a:spcPct val="90000"/>
            </a:lnSpc>
            <a:spcBef>
              <a:spcPct val="0"/>
            </a:spcBef>
            <a:spcAft>
              <a:spcPct val="15000"/>
            </a:spcAft>
            <a:buChar char="•"/>
          </a:pPr>
          <a:r>
            <a:rPr lang="en-GB" sz="2100" kern="1200"/>
            <a:t>Nintendo Switch</a:t>
          </a:r>
          <a:endParaRPr lang="en-US" sz="2100" kern="1200"/>
        </a:p>
      </dsp:txBody>
      <dsp:txXfrm>
        <a:off x="0" y="1697756"/>
        <a:ext cx="6656769" cy="1521449"/>
      </dsp:txXfrm>
    </dsp:sp>
    <dsp:sp modelId="{147C6599-0046-4C5B-B831-99B85C518B8A}">
      <dsp:nvSpPr>
        <dsp:cNvPr id="0" name=""/>
        <dsp:cNvSpPr/>
      </dsp:nvSpPr>
      <dsp:spPr>
        <a:xfrm>
          <a:off x="332838" y="1387796"/>
          <a:ext cx="4659738" cy="61992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127" tIns="0" rIns="176127" bIns="0" numCol="1" spcCol="1270" anchor="ctr" anchorCtr="0">
          <a:noAutofit/>
        </a:bodyPr>
        <a:lstStyle/>
        <a:p>
          <a:pPr marL="0" lvl="0" indent="0" algn="l" defTabSz="933450">
            <a:lnSpc>
              <a:spcPct val="90000"/>
            </a:lnSpc>
            <a:spcBef>
              <a:spcPct val="0"/>
            </a:spcBef>
            <a:spcAft>
              <a:spcPct val="35000"/>
            </a:spcAft>
            <a:buNone/>
          </a:pPr>
          <a:r>
            <a:rPr lang="en-GB" sz="2100" kern="1200"/>
            <a:t>If successful on PC:</a:t>
          </a:r>
          <a:endParaRPr lang="en-US" sz="2100" kern="1200"/>
        </a:p>
      </dsp:txBody>
      <dsp:txXfrm>
        <a:off x="363100" y="1418058"/>
        <a:ext cx="4599214" cy="559396"/>
      </dsp:txXfrm>
    </dsp:sp>
    <dsp:sp modelId="{97C215E6-58C0-444E-9485-282EBC3BC18B}">
      <dsp:nvSpPr>
        <dsp:cNvPr id="0" name=""/>
        <dsp:cNvSpPr/>
      </dsp:nvSpPr>
      <dsp:spPr>
        <a:xfrm>
          <a:off x="0" y="3642566"/>
          <a:ext cx="6656769" cy="11907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6639" tIns="437388" rIns="516639"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PlayStation 5</a:t>
          </a:r>
          <a:endParaRPr lang="en-US" sz="2100" kern="1200"/>
        </a:p>
        <a:p>
          <a:pPr marL="228600" lvl="1" indent="-228600" algn="l" defTabSz="933450">
            <a:lnSpc>
              <a:spcPct val="90000"/>
            </a:lnSpc>
            <a:spcBef>
              <a:spcPct val="0"/>
            </a:spcBef>
            <a:spcAft>
              <a:spcPct val="15000"/>
            </a:spcAft>
            <a:buChar char="•"/>
          </a:pPr>
          <a:r>
            <a:rPr lang="en-GB" sz="2100" kern="1200"/>
            <a:t>Xbox "Project Scarlett"</a:t>
          </a:r>
          <a:endParaRPr lang="en-US" sz="2100" kern="1200"/>
        </a:p>
      </dsp:txBody>
      <dsp:txXfrm>
        <a:off x="0" y="3642566"/>
        <a:ext cx="6656769" cy="1190700"/>
      </dsp:txXfrm>
    </dsp:sp>
    <dsp:sp modelId="{9B058F87-8A13-492F-83F2-9980EF3B5838}">
      <dsp:nvSpPr>
        <dsp:cNvPr id="0" name=""/>
        <dsp:cNvSpPr/>
      </dsp:nvSpPr>
      <dsp:spPr>
        <a:xfrm>
          <a:off x="332838" y="3332606"/>
          <a:ext cx="4659738" cy="61992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127" tIns="0" rIns="176127" bIns="0" numCol="1" spcCol="1270" anchor="ctr" anchorCtr="0">
          <a:noAutofit/>
        </a:bodyPr>
        <a:lstStyle/>
        <a:p>
          <a:pPr marL="0" lvl="0" indent="0" algn="l" defTabSz="933450">
            <a:lnSpc>
              <a:spcPct val="90000"/>
            </a:lnSpc>
            <a:spcBef>
              <a:spcPct val="0"/>
            </a:spcBef>
            <a:spcAft>
              <a:spcPct val="35000"/>
            </a:spcAft>
            <a:buNone/>
          </a:pPr>
          <a:r>
            <a:rPr lang="en-GB" sz="2100" kern="1200"/>
            <a:t>...and potentially even:</a:t>
          </a:r>
          <a:endParaRPr lang="en-US" sz="2100" kern="1200"/>
        </a:p>
      </dsp:txBody>
      <dsp:txXfrm>
        <a:off x="363100" y="3362868"/>
        <a:ext cx="459921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15B00-08A4-451D-B3B0-55E0B6C64F0E}">
      <dsp:nvSpPr>
        <dsp:cNvPr id="0" name=""/>
        <dsp:cNvSpPr/>
      </dsp:nvSpPr>
      <dsp:spPr>
        <a:xfrm>
          <a:off x="0" y="1698"/>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4AB15-64D2-4C32-8604-FA7FEB3D1C03}">
      <dsp:nvSpPr>
        <dsp:cNvPr id="0" name=""/>
        <dsp:cNvSpPr/>
      </dsp:nvSpPr>
      <dsp:spPr>
        <a:xfrm>
          <a:off x="260473" y="195439"/>
          <a:ext cx="473588" cy="4735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BBA5F0-D172-45EB-B882-C9CD82828C0E}">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100000"/>
            </a:lnSpc>
            <a:spcBef>
              <a:spcPct val="0"/>
            </a:spcBef>
            <a:spcAft>
              <a:spcPct val="35000"/>
            </a:spcAft>
            <a:buNone/>
          </a:pPr>
          <a:r>
            <a:rPr lang="en-GB" sz="2200" kern="1200"/>
            <a:t>Male</a:t>
          </a:r>
          <a:endParaRPr lang="en-US" sz="2200" kern="1200"/>
        </a:p>
      </dsp:txBody>
      <dsp:txXfrm>
        <a:off x="994536" y="1698"/>
        <a:ext cx="8623596" cy="861070"/>
      </dsp:txXfrm>
    </dsp:sp>
    <dsp:sp modelId="{E6C3A53B-6077-48A6-B2DB-D49B10D0E53D}">
      <dsp:nvSpPr>
        <dsp:cNvPr id="0" name=""/>
        <dsp:cNvSpPr/>
      </dsp:nvSpPr>
      <dsp:spPr>
        <a:xfrm>
          <a:off x="0" y="1078036"/>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226ED-485D-44E4-83C1-EAE70054CDEF}">
      <dsp:nvSpPr>
        <dsp:cNvPr id="0" name=""/>
        <dsp:cNvSpPr/>
      </dsp:nvSpPr>
      <dsp:spPr>
        <a:xfrm>
          <a:off x="260473" y="1271777"/>
          <a:ext cx="473588" cy="4735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156711-2075-4AC7-83E8-8B43A546FAB5}">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100000"/>
            </a:lnSpc>
            <a:spcBef>
              <a:spcPct val="0"/>
            </a:spcBef>
            <a:spcAft>
              <a:spcPct val="35000"/>
            </a:spcAft>
            <a:buNone/>
          </a:pPr>
          <a:r>
            <a:rPr lang="en-GB" sz="2200" kern="1200"/>
            <a:t>Aged 16 – 25</a:t>
          </a:r>
          <a:endParaRPr lang="en-US" sz="2200" kern="1200"/>
        </a:p>
      </dsp:txBody>
      <dsp:txXfrm>
        <a:off x="994536" y="1078036"/>
        <a:ext cx="8623596" cy="861070"/>
      </dsp:txXfrm>
    </dsp:sp>
    <dsp:sp modelId="{374CFECA-8CF7-486C-8F06-BC3DC71CB8C2}">
      <dsp:nvSpPr>
        <dsp:cNvPr id="0" name=""/>
        <dsp:cNvSpPr/>
      </dsp:nvSpPr>
      <dsp:spPr>
        <a:xfrm>
          <a:off x="0" y="2154374"/>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6C890-60A8-490F-9E0E-90ECF53B770D}">
      <dsp:nvSpPr>
        <dsp:cNvPr id="0" name=""/>
        <dsp:cNvSpPr/>
      </dsp:nvSpPr>
      <dsp:spPr>
        <a:xfrm>
          <a:off x="260473" y="2348115"/>
          <a:ext cx="473588" cy="4735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8509B5-A4CF-49F6-BFC5-FDC1CB7DD030}">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100000"/>
            </a:lnSpc>
            <a:spcBef>
              <a:spcPct val="0"/>
            </a:spcBef>
            <a:spcAft>
              <a:spcPct val="35000"/>
            </a:spcAft>
            <a:buNone/>
          </a:pPr>
          <a:r>
            <a:rPr lang="en-GB" sz="2200" kern="1200"/>
            <a:t>Students and people of educated backgrounds</a:t>
          </a:r>
          <a:endParaRPr lang="en-US" sz="2200" kern="1200"/>
        </a:p>
      </dsp:txBody>
      <dsp:txXfrm>
        <a:off x="994536" y="2154374"/>
        <a:ext cx="8623596" cy="861070"/>
      </dsp:txXfrm>
    </dsp:sp>
    <dsp:sp modelId="{D328C4A5-1533-40A8-A079-96FCFB9519FB}">
      <dsp:nvSpPr>
        <dsp:cNvPr id="0" name=""/>
        <dsp:cNvSpPr/>
      </dsp:nvSpPr>
      <dsp:spPr>
        <a:xfrm>
          <a:off x="0" y="3230712"/>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913E5-2951-42A0-9F02-6190753B36B5}">
      <dsp:nvSpPr>
        <dsp:cNvPr id="0" name=""/>
        <dsp:cNvSpPr/>
      </dsp:nvSpPr>
      <dsp:spPr>
        <a:xfrm>
          <a:off x="260473" y="3424453"/>
          <a:ext cx="473588" cy="47358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F94BA6-CE08-49F9-84B4-1EED349B916F}">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rtl="0">
            <a:lnSpc>
              <a:spcPct val="100000"/>
            </a:lnSpc>
            <a:spcBef>
              <a:spcPct val="0"/>
            </a:spcBef>
            <a:spcAft>
              <a:spcPct val="35000"/>
            </a:spcAft>
            <a:buNone/>
          </a:pPr>
          <a:r>
            <a:rPr lang="en-GB" sz="2200" b="1" i="0" kern="1200">
              <a:latin typeface="Trebuchet MS" panose="020B0603020202020204"/>
            </a:rPr>
            <a:t>Fantasy, Historical Settings, A Hero's Quest, Light Romance</a:t>
          </a:r>
          <a:endParaRPr lang="en-US" sz="2200" b="1" i="0" kern="1200">
            <a:latin typeface="Trebuchet MS" panose="020B0603020202020204"/>
          </a:endParaRPr>
        </a:p>
      </dsp:txBody>
      <dsp:txXfrm>
        <a:off x="994536" y="3230712"/>
        <a:ext cx="8623596" cy="86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CC4E-1819-4E08-95FE-676E05E7F97E}">
      <dsp:nvSpPr>
        <dsp:cNvPr id="0" name=""/>
        <dsp:cNvSpPr/>
      </dsp:nvSpPr>
      <dsp:spPr>
        <a:xfrm>
          <a:off x="0" y="4957"/>
          <a:ext cx="6656769" cy="1579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Student internet forums, fantasy game forums, online storefronts, and Steam.</a:t>
          </a:r>
          <a:endParaRPr lang="en-US" sz="3000" kern="1200"/>
        </a:p>
      </dsp:txBody>
      <dsp:txXfrm>
        <a:off x="77105" y="82062"/>
        <a:ext cx="6502559" cy="1425290"/>
      </dsp:txXfrm>
    </dsp:sp>
    <dsp:sp modelId="{5F19CD35-4C78-4193-8703-096FB359698D}">
      <dsp:nvSpPr>
        <dsp:cNvPr id="0" name=""/>
        <dsp:cNvSpPr/>
      </dsp:nvSpPr>
      <dsp:spPr>
        <a:xfrm>
          <a:off x="0" y="1670857"/>
          <a:ext cx="6656769" cy="1579500"/>
        </a:xfrm>
        <a:prstGeom prst="roundRect">
          <a:avLst/>
        </a:prstGeom>
        <a:gradFill rotWithShape="0">
          <a:gsLst>
            <a:gs pos="0">
              <a:schemeClr val="accent2">
                <a:hueOff val="-3277702"/>
                <a:satOff val="-3888"/>
                <a:lumOff val="-2059"/>
                <a:alphaOff val="0"/>
                <a:tint val="96000"/>
                <a:lumMod val="100000"/>
              </a:schemeClr>
            </a:gs>
            <a:gs pos="78000">
              <a:schemeClr val="accent2">
                <a:hueOff val="-3277702"/>
                <a:satOff val="-3888"/>
                <a:lumOff val="-205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Ideal time to promote = evening and night (6pm to 3am) </a:t>
          </a:r>
          <a:endParaRPr lang="en-US" sz="3000" kern="1200"/>
        </a:p>
      </dsp:txBody>
      <dsp:txXfrm>
        <a:off x="77105" y="1747962"/>
        <a:ext cx="6502559" cy="1425290"/>
      </dsp:txXfrm>
    </dsp:sp>
    <dsp:sp modelId="{256FA6A9-3BC5-48A5-87CF-0A3596FDF95B}">
      <dsp:nvSpPr>
        <dsp:cNvPr id="0" name=""/>
        <dsp:cNvSpPr/>
      </dsp:nvSpPr>
      <dsp:spPr>
        <a:xfrm>
          <a:off x="0" y="3336757"/>
          <a:ext cx="6656769" cy="1579500"/>
        </a:xfrm>
        <a:prstGeom prst="roundRect">
          <a:avLst/>
        </a:prstGeom>
        <a:gradFill rotWithShape="0">
          <a:gsLst>
            <a:gs pos="0">
              <a:schemeClr val="accent2">
                <a:hueOff val="-6555403"/>
                <a:satOff val="-7776"/>
                <a:lumOff val="-4117"/>
                <a:alphaOff val="0"/>
                <a:tint val="96000"/>
                <a:lumMod val="100000"/>
              </a:schemeClr>
            </a:gs>
            <a:gs pos="78000">
              <a:schemeClr val="accent2">
                <a:hueOff val="-6555403"/>
                <a:satOff val="-7776"/>
                <a:lumOff val="-41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Advertising in print when moving to consoles.</a:t>
          </a:r>
          <a:endParaRPr lang="en-US" sz="3000" kern="1200"/>
        </a:p>
      </dsp:txBody>
      <dsp:txXfrm>
        <a:off x="77105" y="3413862"/>
        <a:ext cx="6502559" cy="142529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3D573-F946-48CF-8E33-15CA2D86881E}" type="datetimeFigureOut">
              <a:rPr lang="en-GB" smtClean="0"/>
              <a:t>26/10/2019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A6FBC-AC86-4A6F-995C-EF38F5240F59}" type="slidenum">
              <a:rPr lang="en-GB" smtClean="0"/>
              <a:t>‹#›</a:t>
            </a:fld>
            <a:endParaRPr lang="en-GB"/>
          </a:p>
        </p:txBody>
      </p:sp>
    </p:spTree>
    <p:extLst>
      <p:ext uri="{BB962C8B-B14F-4D97-AF65-F5344CB8AC3E}">
        <p14:creationId xmlns:p14="http://schemas.microsoft.com/office/powerpoint/2010/main" val="232443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a:t>
            </a:r>
            <a:r>
              <a:rPr lang="en-GB" baseline="0"/>
              <a:t> about personal strengths and why you’ll be good at the role</a:t>
            </a:r>
            <a:r>
              <a:rPr lang="en-GB"/>
              <a:t>.</a:t>
            </a:r>
          </a:p>
        </p:txBody>
      </p:sp>
      <p:sp>
        <p:nvSpPr>
          <p:cNvPr id="4" name="Slide Number Placeholder 3"/>
          <p:cNvSpPr>
            <a:spLocks noGrp="1"/>
          </p:cNvSpPr>
          <p:nvPr>
            <p:ph type="sldNum" sz="quarter" idx="10"/>
          </p:nvPr>
        </p:nvSpPr>
        <p:spPr/>
        <p:txBody>
          <a:bodyPr/>
          <a:lstStyle/>
          <a:p>
            <a:fld id="{938A6FBC-AC86-4A6F-995C-EF38F5240F59}" type="slidenum">
              <a:rPr lang="en-GB" smtClean="0"/>
              <a:t>2</a:t>
            </a:fld>
            <a:endParaRPr lang="en-GB"/>
          </a:p>
        </p:txBody>
      </p:sp>
    </p:spTree>
    <p:extLst>
      <p:ext uri="{BB962C8B-B14F-4D97-AF65-F5344CB8AC3E}">
        <p14:creationId xmlns:p14="http://schemas.microsoft.com/office/powerpoint/2010/main" val="41992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Anneka</a:t>
            </a:r>
          </a:p>
          <a:p>
            <a:endParaRPr lang="en-GB">
              <a:cs typeface="Calibri"/>
            </a:endParaRPr>
          </a:p>
          <a:p>
            <a:pPr>
              <a:lnSpc>
                <a:spcPct val="90000"/>
              </a:lnSpc>
              <a:spcBef>
                <a:spcPts val="1000"/>
              </a:spcBef>
            </a:pPr>
            <a:r>
              <a:rPr lang="en-GB"/>
              <a:t>Following ending one:</a:t>
            </a:r>
            <a:endParaRPr lang="en-US"/>
          </a:p>
          <a:p>
            <a:pPr marL="171450" indent="-171450">
              <a:lnSpc>
                <a:spcPct val="90000"/>
              </a:lnSpc>
              <a:spcBef>
                <a:spcPts val="1000"/>
              </a:spcBef>
              <a:buFont typeface="Arial"/>
              <a:buChar char="•"/>
            </a:pPr>
            <a:r>
              <a:rPr lang="en-GB" i="1"/>
              <a:t>Three years have passed and the Kingdom has slowly turned to chaos after the death of King George. Dark creatures under the rule of Malum are starting to terrorise villages and it’s only a matter of time before they come for the throne. Desperate, the late King’s Knights offer </a:t>
            </a:r>
            <a:r>
              <a:rPr lang="en-GB" i="1" err="1"/>
              <a:t>Ordinous</a:t>
            </a:r>
            <a:r>
              <a:rPr lang="en-GB" i="1"/>
              <a:t> a lighter prison sentence and the chance to see his wife if he can find the one that poisoned the King and save </a:t>
            </a:r>
            <a:r>
              <a:rPr lang="en-GB" i="1" err="1"/>
              <a:t>Brittonia</a:t>
            </a:r>
            <a:r>
              <a:rPr lang="en-GB" i="1"/>
              <a:t>. </a:t>
            </a:r>
            <a:endParaRPr lang="en-US"/>
          </a:p>
          <a:p>
            <a:pPr marL="171450" indent="-171450">
              <a:lnSpc>
                <a:spcPct val="90000"/>
              </a:lnSpc>
              <a:spcBef>
                <a:spcPts val="1000"/>
              </a:spcBef>
              <a:buFont typeface="Arial"/>
              <a:buChar char="•"/>
            </a:pPr>
            <a:endParaRPr lang="en-GB"/>
          </a:p>
          <a:p>
            <a:pPr>
              <a:lnSpc>
                <a:spcPct val="90000"/>
              </a:lnSpc>
              <a:spcBef>
                <a:spcPts val="1000"/>
              </a:spcBef>
            </a:pPr>
            <a:r>
              <a:rPr lang="en-GB"/>
              <a:t>Following ending two:</a:t>
            </a:r>
            <a:endParaRPr lang="en-US"/>
          </a:p>
          <a:p>
            <a:pPr marL="171450" indent="-171450">
              <a:lnSpc>
                <a:spcPct val="90000"/>
              </a:lnSpc>
              <a:spcBef>
                <a:spcPts val="1000"/>
              </a:spcBef>
              <a:buFont typeface="Arial"/>
              <a:buChar char="•"/>
            </a:pPr>
            <a:r>
              <a:rPr lang="en-GB" i="1"/>
              <a:t>After three years of being praised and being labelled a ‘hero’ for saving the King, </a:t>
            </a:r>
            <a:r>
              <a:rPr lang="en-GB" i="1" err="1"/>
              <a:t>Ordinous</a:t>
            </a:r>
            <a:r>
              <a:rPr lang="en-GB" i="1"/>
              <a:t> finally breaks down. For him, it has been three years of mourning his dead wife that he had come so close to saving. With a broken heart and a need for revenge, he sets out to find the one responsible for creating the poison. </a:t>
            </a:r>
            <a:endParaRPr lang="en-GB"/>
          </a:p>
          <a:p>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12</a:t>
            </a:fld>
            <a:endParaRPr lang="en-GB"/>
          </a:p>
        </p:txBody>
      </p:sp>
    </p:spTree>
    <p:extLst>
      <p:ext uri="{BB962C8B-B14F-4D97-AF65-F5344CB8AC3E}">
        <p14:creationId xmlns:p14="http://schemas.microsoft.com/office/powerpoint/2010/main" val="194174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Xavier</a:t>
            </a:r>
          </a:p>
          <a:p>
            <a:endParaRPr lang="en-GB">
              <a:cs typeface="Calibri"/>
            </a:endParaRPr>
          </a:p>
          <a:p>
            <a:pPr marL="171450" indent="-171450">
              <a:buFont typeface="Arial"/>
              <a:buChar char="•"/>
            </a:pPr>
            <a:r>
              <a:rPr lang="en-GB"/>
              <a:t>Launch on PC:</a:t>
            </a:r>
            <a:endParaRPr lang="en-US"/>
          </a:p>
          <a:p>
            <a:pPr marL="628650" lvl="1" indent="-171450">
              <a:buFont typeface="Arial"/>
              <a:buChar char="•"/>
            </a:pPr>
            <a:r>
              <a:rPr lang="en-GB"/>
              <a:t>Steam network - provides access to a large audience and community reviews from early access through to full release</a:t>
            </a:r>
            <a:endParaRPr lang="en-US"/>
          </a:p>
          <a:p>
            <a:pPr marL="171450" indent="-171450">
              <a:buFont typeface="Arial"/>
              <a:buChar char="•"/>
            </a:pPr>
            <a:r>
              <a:rPr lang="en-GB"/>
              <a:t>If successful on PC:</a:t>
            </a:r>
            <a:endParaRPr lang="en-US"/>
          </a:p>
          <a:p>
            <a:pPr marL="628650" lvl="1" indent="-171450">
              <a:buFont typeface="Arial"/>
              <a:buChar char="•"/>
            </a:pPr>
            <a:r>
              <a:rPr lang="en-GB"/>
              <a:t>PlayStation 4 / PS4 Pro</a:t>
            </a:r>
            <a:endParaRPr lang="en-US"/>
          </a:p>
          <a:p>
            <a:pPr marL="628650" lvl="1" indent="-171450">
              <a:buFont typeface="Arial"/>
              <a:buChar char="•"/>
            </a:pPr>
            <a:r>
              <a:rPr lang="en-GB"/>
              <a:t>Xbox One / Xbox One X</a:t>
            </a:r>
            <a:endParaRPr lang="en-US"/>
          </a:p>
          <a:p>
            <a:pPr marL="628650" lvl="1" indent="-171450">
              <a:buFont typeface="Arial"/>
              <a:buChar char="•"/>
            </a:pPr>
            <a:r>
              <a:rPr lang="en-GB"/>
              <a:t>Nintendo Switch</a:t>
            </a:r>
            <a:endParaRPr lang="en-US"/>
          </a:p>
          <a:p>
            <a:pPr marL="171450" indent="-171450">
              <a:buFont typeface="Arial"/>
              <a:buChar char="•"/>
            </a:pPr>
            <a:r>
              <a:rPr lang="en-GB"/>
              <a:t>...and potentially even:</a:t>
            </a:r>
            <a:endParaRPr lang="en-US"/>
          </a:p>
          <a:p>
            <a:pPr marL="628650" lvl="1" indent="-171450">
              <a:buFont typeface="Arial"/>
              <a:buChar char="•"/>
            </a:pPr>
            <a:r>
              <a:rPr lang="en-GB"/>
              <a:t>PlayStation 5</a:t>
            </a:r>
            <a:endParaRPr lang="en-US"/>
          </a:p>
          <a:p>
            <a:pPr marL="628650" lvl="1" indent="-171450">
              <a:buFont typeface="Arial"/>
              <a:buChar char="•"/>
            </a:pPr>
            <a:r>
              <a:rPr lang="en-GB"/>
              <a:t>Xbox "Project Scarlett"</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13</a:t>
            </a:fld>
            <a:endParaRPr lang="en-GB"/>
          </a:p>
        </p:txBody>
      </p:sp>
    </p:spTree>
    <p:extLst>
      <p:ext uri="{BB962C8B-B14F-4D97-AF65-F5344CB8AC3E}">
        <p14:creationId xmlns:p14="http://schemas.microsoft.com/office/powerpoint/2010/main" val="97088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Zoie</a:t>
            </a:r>
          </a:p>
          <a:p>
            <a:endParaRPr lang="en-US">
              <a:cs typeface="Calibri"/>
            </a:endParaRPr>
          </a:p>
          <a:p>
            <a:r>
              <a:rPr lang="en-US">
                <a:cs typeface="Calibri"/>
              </a:rPr>
              <a:t>The Witcher 3 – The aesthetics of the world that the Witcher 3 is similar to what we envision our game to look like. </a:t>
            </a:r>
          </a:p>
          <a:p>
            <a:r>
              <a:rPr lang="en-US">
                <a:cs typeface="Calibri"/>
              </a:rPr>
              <a:t>The Legend of Zelda – The Legend of Zelda follows a hero's quest narrative structure. Link from Breath of the Wild seeks to save Zelda and the Kingdom in that open world game. This is much like ours in which the goal is to save the character's wife. Therefore, the general narrative of Zelda is what we intend to compete with.</a:t>
            </a:r>
          </a:p>
          <a:p>
            <a:r>
              <a:rPr lang="en-US">
                <a:cs typeface="Calibri"/>
              </a:rPr>
              <a:t>Final Fantasy – We will be competing against the majority of the fans of the fantasy genre, who will have most likely play the active Final Fantasy series. There is also an element of NPC interaction mini games in Final Fantasy, which is quite similar to what we have envisioned.  </a:t>
            </a:r>
          </a:p>
        </p:txBody>
      </p:sp>
      <p:sp>
        <p:nvSpPr>
          <p:cNvPr id="4" name="Slide Number Placeholder 3"/>
          <p:cNvSpPr>
            <a:spLocks noGrp="1"/>
          </p:cNvSpPr>
          <p:nvPr>
            <p:ph type="sldNum" sz="quarter" idx="5"/>
          </p:nvPr>
        </p:nvSpPr>
        <p:spPr/>
        <p:txBody>
          <a:bodyPr/>
          <a:lstStyle/>
          <a:p>
            <a:fld id="{938A6FBC-AC86-4A6F-995C-EF38F5240F59}" type="slidenum">
              <a:rPr lang="en-GB" smtClean="0"/>
              <a:t>14</a:t>
            </a:fld>
            <a:endParaRPr lang="en-GB"/>
          </a:p>
        </p:txBody>
      </p:sp>
    </p:spTree>
    <p:extLst>
      <p:ext uri="{BB962C8B-B14F-4D97-AF65-F5344CB8AC3E}">
        <p14:creationId xmlns:p14="http://schemas.microsoft.com/office/powerpoint/2010/main" val="251419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Anneka</a:t>
            </a:r>
          </a:p>
          <a:p>
            <a:pPr marL="171450" indent="-171450">
              <a:buFont typeface="Arial"/>
              <a:buChar char="•"/>
            </a:pPr>
            <a:r>
              <a:rPr lang="en-GB">
                <a:cs typeface="Calibri"/>
              </a:rPr>
              <a:t>PEGI 16</a:t>
            </a:r>
          </a:p>
          <a:p>
            <a:pPr marL="628650" lvl="1" indent="-171450">
              <a:buFont typeface="Arial"/>
              <a:buChar char="•"/>
            </a:pPr>
            <a:r>
              <a:rPr lang="en-GB">
                <a:cs typeface="Calibri"/>
              </a:rPr>
              <a:t>Infrequent  use of bad language</a:t>
            </a:r>
          </a:p>
          <a:p>
            <a:pPr marL="628650" lvl="1" indent="-171450">
              <a:buFont typeface="Arial"/>
              <a:buChar char="•"/>
            </a:pPr>
            <a:r>
              <a:rPr lang="en-GB">
                <a:cs typeface="Calibri"/>
              </a:rPr>
              <a:t>Realistic looking violence but with minimal blood and gore </a:t>
            </a:r>
          </a:p>
          <a:p>
            <a:pPr marL="628650" lvl="1" indent="-171450">
              <a:buFont typeface="Arial"/>
              <a:buChar char="•"/>
            </a:pPr>
            <a:r>
              <a:rPr lang="en-GB">
                <a:cs typeface="Calibri"/>
              </a:rPr>
              <a:t>In-game purchase of the game expansion pack</a:t>
            </a:r>
          </a:p>
          <a:p>
            <a:pPr marL="171450" indent="-171450">
              <a:buFont typeface="Arial"/>
              <a:buChar char="•"/>
            </a:pPr>
            <a:r>
              <a:rPr lang="en-GB">
                <a:cs typeface="Calibri"/>
              </a:rPr>
              <a:t>ESRB rated Teen</a:t>
            </a:r>
          </a:p>
        </p:txBody>
      </p:sp>
      <p:sp>
        <p:nvSpPr>
          <p:cNvPr id="4" name="Slide Number Placeholder 3"/>
          <p:cNvSpPr>
            <a:spLocks noGrp="1"/>
          </p:cNvSpPr>
          <p:nvPr>
            <p:ph type="sldNum" sz="quarter" idx="10"/>
          </p:nvPr>
        </p:nvSpPr>
        <p:spPr/>
        <p:txBody>
          <a:bodyPr/>
          <a:lstStyle/>
          <a:p>
            <a:fld id="{938A6FBC-AC86-4A6F-995C-EF38F5240F59}" type="slidenum">
              <a:rPr lang="en-GB" smtClean="0"/>
              <a:t>15</a:t>
            </a:fld>
            <a:endParaRPr lang="en-GB"/>
          </a:p>
        </p:txBody>
      </p:sp>
    </p:spTree>
    <p:extLst>
      <p:ext uri="{BB962C8B-B14F-4D97-AF65-F5344CB8AC3E}">
        <p14:creationId xmlns:p14="http://schemas.microsoft.com/office/powerpoint/2010/main" val="200229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Zoie</a:t>
            </a:r>
          </a:p>
          <a:p>
            <a:r>
              <a:rPr lang="en-GB">
                <a:cs typeface="Calibri"/>
              </a:rPr>
              <a:t>A 20 year old male in university who studies history/literature who has an appreciation for aesthetically pleasing landscapes.</a:t>
            </a:r>
          </a:p>
        </p:txBody>
      </p:sp>
      <p:sp>
        <p:nvSpPr>
          <p:cNvPr id="4" name="Slide Number Placeholder 3"/>
          <p:cNvSpPr>
            <a:spLocks noGrp="1"/>
          </p:cNvSpPr>
          <p:nvPr>
            <p:ph type="sldNum" sz="quarter" idx="10"/>
          </p:nvPr>
        </p:nvSpPr>
        <p:spPr/>
        <p:txBody>
          <a:bodyPr/>
          <a:lstStyle/>
          <a:p>
            <a:fld id="{938A6FBC-AC86-4A6F-995C-EF38F5240F59}" type="slidenum">
              <a:rPr lang="en-GB" smtClean="0"/>
              <a:t>16</a:t>
            </a:fld>
            <a:endParaRPr lang="en-GB"/>
          </a:p>
        </p:txBody>
      </p:sp>
    </p:spTree>
    <p:extLst>
      <p:ext uri="{BB962C8B-B14F-4D97-AF65-F5344CB8AC3E}">
        <p14:creationId xmlns:p14="http://schemas.microsoft.com/office/powerpoint/2010/main" val="58096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a:cs typeface="Calibri" panose="020F0502020204030204"/>
              </a:rPr>
              <a:t>Xavier</a:t>
            </a:r>
          </a:p>
          <a:p>
            <a:pPr marL="285750" indent="-285750">
              <a:spcBef>
                <a:spcPts val="1000"/>
              </a:spcBef>
              <a:buFont typeface="Arial"/>
              <a:buChar char="•"/>
            </a:pPr>
            <a:r>
              <a:rPr lang="en-GB"/>
              <a:t>Target demographic is likely to be reached via advertising on student internet forums, fantasy game forums, video game online storefronts, and promotion on the Steam platform.</a:t>
            </a:r>
            <a:endParaRPr lang="en-GB">
              <a:cs typeface="Calibri" panose="020F0502020204030204"/>
            </a:endParaRPr>
          </a:p>
          <a:p>
            <a:pPr marL="285750" indent="-285750">
              <a:spcBef>
                <a:spcPts val="1000"/>
              </a:spcBef>
              <a:buFont typeface="Arial"/>
              <a:buChar char="•"/>
            </a:pPr>
            <a:r>
              <a:rPr lang="en-GB"/>
              <a:t>As the audience is mainly students, the ideal time of day to promote will be evening and night (6pm to 3am) as many will be browsing at these times.</a:t>
            </a:r>
            <a:endParaRPr lang="en-GB">
              <a:cs typeface="Calibri"/>
            </a:endParaRPr>
          </a:p>
          <a:p>
            <a:pPr marL="285750" indent="-285750">
              <a:spcBef>
                <a:spcPts val="1000"/>
              </a:spcBef>
              <a:buFont typeface="Arial"/>
              <a:buChar char="•"/>
            </a:pPr>
            <a:r>
              <a:rPr lang="en-GB"/>
              <a:t>Advertising in print media will increase product awareness for more widespread release such as when moving to consoles.</a:t>
            </a:r>
            <a:endParaRPr lang="en-US"/>
          </a:p>
        </p:txBody>
      </p:sp>
      <p:sp>
        <p:nvSpPr>
          <p:cNvPr id="4" name="Slide Number Placeholder 3"/>
          <p:cNvSpPr>
            <a:spLocks noGrp="1"/>
          </p:cNvSpPr>
          <p:nvPr>
            <p:ph type="sldNum" sz="quarter" idx="5"/>
          </p:nvPr>
        </p:nvSpPr>
        <p:spPr/>
        <p:txBody>
          <a:bodyPr/>
          <a:lstStyle/>
          <a:p>
            <a:fld id="{938A6FBC-AC86-4A6F-995C-EF38F5240F59}" type="slidenum">
              <a:rPr lang="en-GB" smtClean="0"/>
              <a:t>17</a:t>
            </a:fld>
            <a:endParaRPr lang="en-GB"/>
          </a:p>
        </p:txBody>
      </p:sp>
    </p:spTree>
    <p:extLst>
      <p:ext uri="{BB962C8B-B14F-4D97-AF65-F5344CB8AC3E}">
        <p14:creationId xmlns:p14="http://schemas.microsoft.com/office/powerpoint/2010/main" val="146913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Zoie</a:t>
            </a:r>
          </a:p>
          <a:p>
            <a:r>
              <a:rPr lang="en-GB">
                <a:cs typeface="Calibri"/>
              </a:rPr>
              <a:t>The unique selling points of this game include the unique nature of the mechanics. </a:t>
            </a:r>
          </a:p>
          <a:p>
            <a:r>
              <a:rPr lang="en-GB">
                <a:cs typeface="Calibri"/>
              </a:rPr>
              <a:t>Diegetic sound only - One of the most interesting selling points is the discovery of information though sound cues. This can be through conversations or various other noises such as the direction of footsteps. This is a unique selling point because many other mainstream games rely on the player retaining information through visuals or through text. </a:t>
            </a:r>
          </a:p>
          <a:p>
            <a:r>
              <a:rPr lang="en-GB">
                <a:cs typeface="Calibri"/>
              </a:rPr>
              <a:t>NPC Attitudes/Player rep. - Another selling point is the mini game that allows the player to increase their reputation through choosing the correct conversation topics to appeal to NPCs. The player's reputation will affect the environment around them.</a:t>
            </a:r>
          </a:p>
          <a:p>
            <a:r>
              <a:rPr lang="en-GB">
                <a:cs typeface="Calibri"/>
              </a:rPr>
              <a:t>Branching Narrative w/ multiple endings – The game has various choice based opportunities that will affect the game's story. This is a selling point as the player will feel more involved with the actual story and the outcomes of their actions. It also adds the incentive to replay the game to achieve all the different endings. </a:t>
            </a:r>
          </a:p>
          <a:p>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18</a:t>
            </a:fld>
            <a:endParaRPr lang="en-GB"/>
          </a:p>
        </p:txBody>
      </p:sp>
    </p:spTree>
    <p:extLst>
      <p:ext uri="{BB962C8B-B14F-4D97-AF65-F5344CB8AC3E}">
        <p14:creationId xmlns:p14="http://schemas.microsoft.com/office/powerpoint/2010/main" val="183243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Zoie: </a:t>
            </a:r>
          </a:p>
          <a:p>
            <a:r>
              <a:rPr lang="en-GB">
                <a:cs typeface="Calibri" panose="020F0502020204030204"/>
              </a:rPr>
              <a:t>Time Matters – Certain tasks can only be performed at a certain time of day. (For example, the witch doctor can only be found and spoken to at night)</a:t>
            </a:r>
          </a:p>
          <a:p>
            <a:r>
              <a:rPr lang="en-GB">
                <a:cs typeface="Calibri" panose="020F0502020204030204"/>
              </a:rPr>
              <a:t>Diegetic Audio -  As opposed to displaying information visually, alike to many other games, the player will need to be mindful of the audio around them. This includes spoken audio from NPCs in public etc. </a:t>
            </a:r>
          </a:p>
          <a:p>
            <a:r>
              <a:rPr lang="en-GB">
                <a:cs typeface="Calibri" panose="020F0502020204030204"/>
              </a:rPr>
              <a:t>Reputation Scale – By interacting with NPCs, the player can affectively increase or decrease that particular NPC's opinion of them. These interactions will be made in the form of a type of mini-game. </a:t>
            </a:r>
          </a:p>
          <a:p>
            <a:r>
              <a:rPr lang="en-GB">
                <a:cs typeface="Calibri" panose="020F0502020204030204"/>
              </a:rPr>
              <a:t>Collectibles – Progression in the game requires a set of 3 collectables. These collectables can be physical objects or pieces of information. </a:t>
            </a:r>
          </a:p>
          <a:p>
            <a:endParaRPr lang="en-GB">
              <a:cs typeface="Calibri" panose="020F0502020204030204"/>
            </a:endParaRPr>
          </a:p>
          <a:p>
            <a:r>
              <a:rPr lang="en-GB">
                <a:cs typeface="Calibri" panose="020F0502020204030204"/>
              </a:rPr>
              <a:t>Change – Throughout the game the player is attempting to change several things. This includes the status of his wife's health, the environment and his reputation with NPCs. </a:t>
            </a:r>
          </a:p>
          <a:p>
            <a:r>
              <a:rPr lang="en-GB">
                <a:cs typeface="Calibri" panose="020F0502020204030204"/>
              </a:rPr>
              <a:t>Engage – The game revolves around interaction with objects and people. These can be through engaging in conversation and the senses (e.g. sight, sound and touch)</a:t>
            </a:r>
          </a:p>
          <a:p>
            <a:r>
              <a:rPr lang="en-GB">
                <a:cs typeface="Calibri" panose="020F0502020204030204"/>
              </a:rPr>
              <a:t>Explore – The player is required to explore the game world to find people and places so the next level can proceed. This exploration will be aided with a map, which is one of three of the collectables. </a:t>
            </a:r>
            <a:r>
              <a:rPr lang="en-GB"/>
              <a:t>They will also explore the narrative to make sense of the game.</a:t>
            </a:r>
            <a:endParaRPr lang="en-GB">
              <a:cs typeface="Calibri" panose="020F0502020204030204"/>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19</a:t>
            </a:fld>
            <a:endParaRPr lang="en-GB"/>
          </a:p>
        </p:txBody>
      </p:sp>
    </p:spTree>
    <p:extLst>
      <p:ext uri="{BB962C8B-B14F-4D97-AF65-F5344CB8AC3E}">
        <p14:creationId xmlns:p14="http://schemas.microsoft.com/office/powerpoint/2010/main" val="91284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8A6FBC-AC86-4A6F-995C-EF38F5240F59}" type="slidenum">
              <a:rPr lang="en-GB" smtClean="0"/>
              <a:t>20</a:t>
            </a:fld>
            <a:endParaRPr lang="en-GB"/>
          </a:p>
        </p:txBody>
      </p:sp>
    </p:spTree>
    <p:extLst>
      <p:ext uri="{BB962C8B-B14F-4D97-AF65-F5344CB8AC3E}">
        <p14:creationId xmlns:p14="http://schemas.microsoft.com/office/powerpoint/2010/main" val="198318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Xavier</a:t>
            </a:r>
          </a:p>
        </p:txBody>
      </p:sp>
      <p:sp>
        <p:nvSpPr>
          <p:cNvPr id="4" name="Slide Number Placeholder 3"/>
          <p:cNvSpPr>
            <a:spLocks noGrp="1"/>
          </p:cNvSpPr>
          <p:nvPr>
            <p:ph type="sldNum" sz="quarter" idx="10"/>
          </p:nvPr>
        </p:nvSpPr>
        <p:spPr/>
        <p:txBody>
          <a:bodyPr/>
          <a:lstStyle/>
          <a:p>
            <a:fld id="{938A6FBC-AC86-4A6F-995C-EF38F5240F59}" type="slidenum">
              <a:rPr lang="en-GB" smtClean="0"/>
              <a:t>3</a:t>
            </a:fld>
            <a:endParaRPr lang="en-GB"/>
          </a:p>
        </p:txBody>
      </p:sp>
    </p:spTree>
    <p:extLst>
      <p:ext uri="{BB962C8B-B14F-4D97-AF65-F5344CB8AC3E}">
        <p14:creationId xmlns:p14="http://schemas.microsoft.com/office/powerpoint/2010/main" val="140835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Anneka</a:t>
            </a:r>
          </a:p>
        </p:txBody>
      </p:sp>
      <p:sp>
        <p:nvSpPr>
          <p:cNvPr id="4" name="Slide Number Placeholder 3"/>
          <p:cNvSpPr>
            <a:spLocks noGrp="1"/>
          </p:cNvSpPr>
          <p:nvPr>
            <p:ph type="sldNum" sz="quarter" idx="10"/>
          </p:nvPr>
        </p:nvSpPr>
        <p:spPr/>
        <p:txBody>
          <a:bodyPr/>
          <a:lstStyle/>
          <a:p>
            <a:fld id="{938A6FBC-AC86-4A6F-995C-EF38F5240F59}" type="slidenum">
              <a:rPr lang="en-GB" smtClean="0"/>
              <a:t>5</a:t>
            </a:fld>
            <a:endParaRPr lang="en-GB"/>
          </a:p>
        </p:txBody>
      </p:sp>
    </p:spTree>
    <p:extLst>
      <p:ext uri="{BB962C8B-B14F-4D97-AF65-F5344CB8AC3E}">
        <p14:creationId xmlns:p14="http://schemas.microsoft.com/office/powerpoint/2010/main" val="156181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Zoie</a:t>
            </a:r>
          </a:p>
          <a:p>
            <a:pPr>
              <a:spcBef>
                <a:spcPts val="1000"/>
              </a:spcBef>
            </a:pPr>
            <a:r>
              <a:rPr lang="en-GB" b="1" err="1"/>
              <a:t>Ordinous</a:t>
            </a:r>
            <a:r>
              <a:rPr lang="en-GB"/>
              <a:t> </a:t>
            </a:r>
            <a:r>
              <a:rPr lang="en-GB" i="1"/>
              <a:t>– player character</a:t>
            </a:r>
            <a:endParaRPr lang="en-US"/>
          </a:p>
          <a:p>
            <a:pPr>
              <a:spcBef>
                <a:spcPts val="1000"/>
              </a:spcBef>
            </a:pPr>
            <a:r>
              <a:rPr lang="en-GB" b="1"/>
              <a:t>Celeste </a:t>
            </a:r>
            <a:r>
              <a:rPr lang="en-GB"/>
              <a:t>– </a:t>
            </a:r>
            <a:r>
              <a:rPr lang="en-GB" i="1"/>
              <a:t>the wife of </a:t>
            </a:r>
            <a:r>
              <a:rPr lang="en-GB" i="1" err="1"/>
              <a:t>Ordinous</a:t>
            </a:r>
            <a:r>
              <a:rPr lang="en-GB" i="1"/>
              <a:t> &amp; servant to the royal family</a:t>
            </a:r>
            <a:endParaRPr lang="en-US"/>
          </a:p>
          <a:p>
            <a:pPr>
              <a:spcBef>
                <a:spcPts val="1000"/>
              </a:spcBef>
            </a:pPr>
            <a:r>
              <a:rPr lang="en-GB" b="1"/>
              <a:t>King George </a:t>
            </a:r>
            <a:r>
              <a:rPr lang="en-GB"/>
              <a:t>– </a:t>
            </a:r>
            <a:r>
              <a:rPr lang="en-GB" i="1"/>
              <a:t>the ruler of </a:t>
            </a:r>
            <a:r>
              <a:rPr lang="en-GB" i="1" err="1"/>
              <a:t>Brittonia</a:t>
            </a:r>
            <a:r>
              <a:rPr lang="en-GB" i="1"/>
              <a:t> </a:t>
            </a:r>
            <a:endParaRPr lang="en-US"/>
          </a:p>
          <a:p>
            <a:pPr>
              <a:spcBef>
                <a:spcPts val="1000"/>
              </a:spcBef>
            </a:pPr>
            <a:r>
              <a:rPr lang="en-GB" b="1"/>
              <a:t>The Healer </a:t>
            </a:r>
            <a:r>
              <a:rPr lang="en-GB"/>
              <a:t>– </a:t>
            </a:r>
            <a:r>
              <a:rPr lang="en-GB" i="1"/>
              <a:t>the only one who can create the cure</a:t>
            </a:r>
            <a:endParaRPr lang="en-GB"/>
          </a:p>
          <a:p>
            <a:pPr>
              <a:spcBef>
                <a:spcPts val="1000"/>
              </a:spcBef>
            </a:pPr>
            <a:r>
              <a:rPr lang="en-GB" b="1"/>
              <a:t>Doctor Malum </a:t>
            </a:r>
            <a:r>
              <a:rPr lang="en-GB"/>
              <a:t>– </a:t>
            </a:r>
            <a:r>
              <a:rPr lang="en-GB" i="1"/>
              <a:t>antagonist </a:t>
            </a:r>
            <a:endParaRPr lang="en-US"/>
          </a:p>
          <a:p>
            <a:pPr>
              <a:spcBef>
                <a:spcPts val="1000"/>
              </a:spcBef>
            </a:pPr>
            <a:r>
              <a:rPr lang="en-GB" b="1"/>
              <a:t>Morris</a:t>
            </a:r>
            <a:r>
              <a:rPr lang="en-GB"/>
              <a:t> – </a:t>
            </a:r>
            <a:r>
              <a:rPr lang="en-GB" i="1"/>
              <a:t>crazy witch doctor</a:t>
            </a:r>
            <a:endParaRPr lang="en-US"/>
          </a:p>
          <a:p>
            <a:pPr>
              <a:spcBef>
                <a:spcPts val="1000"/>
              </a:spcBef>
            </a:pPr>
            <a:r>
              <a:rPr lang="en-GB" b="1"/>
              <a:t>Doctor Norman </a:t>
            </a:r>
            <a:r>
              <a:rPr lang="en-GB"/>
              <a:t>– </a:t>
            </a:r>
            <a:r>
              <a:rPr lang="en-GB" i="1"/>
              <a:t>normal doctor</a:t>
            </a:r>
            <a:endParaRPr lang="en-US"/>
          </a:p>
          <a:p>
            <a:pPr>
              <a:spcBef>
                <a:spcPts val="1000"/>
              </a:spcBef>
            </a:pPr>
            <a:r>
              <a:rPr lang="en-GB" b="1"/>
              <a:t>Professor Arthur </a:t>
            </a:r>
            <a:r>
              <a:rPr lang="en-GB"/>
              <a:t>– </a:t>
            </a:r>
            <a:r>
              <a:rPr lang="en-GB" i="1"/>
              <a:t>scholar in medical alchemy</a:t>
            </a:r>
            <a:endParaRPr lang="en-US"/>
          </a:p>
          <a:p>
            <a:pPr>
              <a:spcBef>
                <a:spcPts val="1000"/>
              </a:spcBef>
            </a:pPr>
            <a:r>
              <a:rPr lang="en-GB" b="1"/>
              <a:t>The Fera </a:t>
            </a:r>
            <a:r>
              <a:rPr lang="en-GB"/>
              <a:t>– </a:t>
            </a:r>
            <a:r>
              <a:rPr lang="en-GB" i="1"/>
              <a:t>Protector of The Lost City of Haven. </a:t>
            </a:r>
            <a:endParaRPr lang="en-US"/>
          </a:p>
          <a:p>
            <a:pPr>
              <a:spcBef>
                <a:spcPts val="1000"/>
              </a:spcBef>
            </a:pPr>
            <a:r>
              <a:rPr lang="en-GB" b="1"/>
              <a:t>The King’s Knights </a:t>
            </a:r>
            <a:r>
              <a:rPr lang="en-GB"/>
              <a:t>– </a:t>
            </a:r>
            <a:r>
              <a:rPr lang="en-GB" i="1"/>
              <a:t>Highly skilled protectors of the Kingdom</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6</a:t>
            </a:fld>
            <a:endParaRPr lang="en-GB"/>
          </a:p>
        </p:txBody>
      </p:sp>
    </p:spTree>
    <p:extLst>
      <p:ext uri="{BB962C8B-B14F-4D97-AF65-F5344CB8AC3E}">
        <p14:creationId xmlns:p14="http://schemas.microsoft.com/office/powerpoint/2010/main" val="53903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Xavier</a:t>
            </a:r>
          </a:p>
          <a:p>
            <a:endParaRPr lang="en-GB">
              <a:cs typeface="Calibri"/>
            </a:endParaRPr>
          </a:p>
          <a:p>
            <a:pPr>
              <a:spcBef>
                <a:spcPts val="1000"/>
              </a:spcBef>
            </a:pPr>
            <a:r>
              <a:rPr lang="en-GB" b="1"/>
              <a:t>The United Kingdom of </a:t>
            </a:r>
            <a:r>
              <a:rPr lang="en-GB" b="1" err="1"/>
              <a:t>Brittonia</a:t>
            </a:r>
            <a:r>
              <a:rPr lang="en-GB" b="1"/>
              <a:t> </a:t>
            </a:r>
            <a:r>
              <a:rPr lang="en-GB"/>
              <a:t>– </a:t>
            </a:r>
            <a:r>
              <a:rPr lang="en-GB" i="1"/>
              <a:t>A fantasised medieval Britain</a:t>
            </a:r>
            <a:endParaRPr lang="en-US"/>
          </a:p>
          <a:p>
            <a:pPr>
              <a:spcBef>
                <a:spcPts val="1000"/>
              </a:spcBef>
            </a:pPr>
            <a:r>
              <a:rPr lang="en-GB" b="1" err="1"/>
              <a:t>Londinensi</a:t>
            </a:r>
            <a:r>
              <a:rPr lang="en-GB"/>
              <a:t> – </a:t>
            </a:r>
            <a:r>
              <a:rPr lang="en-GB" i="1"/>
              <a:t>The capital city of </a:t>
            </a:r>
            <a:r>
              <a:rPr lang="en-GB" i="1" err="1"/>
              <a:t>Brittonia</a:t>
            </a:r>
            <a:r>
              <a:rPr lang="en-GB" i="1"/>
              <a:t>, often referred to as “</a:t>
            </a:r>
            <a:r>
              <a:rPr lang="en-GB" i="1" err="1"/>
              <a:t>Dinesi</a:t>
            </a:r>
            <a:r>
              <a:rPr lang="en-GB" i="1"/>
              <a:t>”</a:t>
            </a:r>
            <a:endParaRPr lang="en-GB"/>
          </a:p>
          <a:p>
            <a:pPr>
              <a:spcBef>
                <a:spcPts val="1000"/>
              </a:spcBef>
            </a:pPr>
            <a:r>
              <a:rPr lang="en-GB" b="1" err="1"/>
              <a:t>Peperit</a:t>
            </a:r>
            <a:r>
              <a:rPr lang="en-GB" b="1"/>
              <a:t> </a:t>
            </a:r>
            <a:r>
              <a:rPr lang="en-GB"/>
              <a:t>– </a:t>
            </a:r>
            <a:r>
              <a:rPr lang="en-GB" i="1"/>
              <a:t>The hometown of </a:t>
            </a:r>
            <a:r>
              <a:rPr lang="en-GB" i="1" err="1"/>
              <a:t>Ordinous</a:t>
            </a:r>
            <a:endParaRPr lang="en-GB"/>
          </a:p>
          <a:p>
            <a:pPr>
              <a:spcBef>
                <a:spcPts val="1000"/>
              </a:spcBef>
            </a:pPr>
            <a:r>
              <a:rPr lang="en-GB" b="1"/>
              <a:t>The Lost City of Haven </a:t>
            </a:r>
            <a:r>
              <a:rPr lang="en-GB"/>
              <a:t>- </a:t>
            </a:r>
            <a:r>
              <a:rPr lang="en-GB" i="1"/>
              <a:t>An island protected by the Fera. It is a place of refuge for those with magic and the location of The Healer</a:t>
            </a:r>
            <a:endParaRPr lang="en-US"/>
          </a:p>
          <a:p>
            <a:pPr>
              <a:spcBef>
                <a:spcPts val="1000"/>
              </a:spcBef>
            </a:pPr>
            <a:r>
              <a:rPr lang="en-GB" b="1"/>
              <a:t>The Sky City of </a:t>
            </a:r>
            <a:r>
              <a:rPr lang="en-GB" b="1" err="1"/>
              <a:t>Sirpey</a:t>
            </a:r>
            <a:r>
              <a:rPr lang="en-GB" b="1"/>
              <a:t> </a:t>
            </a:r>
            <a:r>
              <a:rPr lang="en-GB"/>
              <a:t>- </a:t>
            </a:r>
            <a:r>
              <a:rPr lang="en-GB" i="1"/>
              <a:t>The location of the Sana Lily</a:t>
            </a:r>
            <a:endParaRPr lang="en-GB"/>
          </a:p>
          <a:p>
            <a:pPr>
              <a:spcBef>
                <a:spcPts val="1000"/>
              </a:spcBef>
            </a:pPr>
            <a:r>
              <a:rPr lang="en-GB" b="1"/>
              <a:t>The Underwater City of </a:t>
            </a:r>
            <a:r>
              <a:rPr lang="en-GB" b="1" err="1"/>
              <a:t>Opes</a:t>
            </a:r>
            <a:r>
              <a:rPr lang="en-GB" b="1"/>
              <a:t> – </a:t>
            </a:r>
            <a:r>
              <a:rPr lang="en-GB" i="1"/>
              <a:t>The location of the </a:t>
            </a:r>
            <a:r>
              <a:rPr lang="en-GB" i="1" err="1"/>
              <a:t>Helia</a:t>
            </a:r>
            <a:r>
              <a:rPr lang="en-GB" i="1"/>
              <a:t> Cup</a:t>
            </a:r>
            <a:endParaRPr lang="en-GB"/>
          </a:p>
        </p:txBody>
      </p:sp>
      <p:sp>
        <p:nvSpPr>
          <p:cNvPr id="4" name="Slide Number Placeholder 3"/>
          <p:cNvSpPr>
            <a:spLocks noGrp="1"/>
          </p:cNvSpPr>
          <p:nvPr>
            <p:ph type="sldNum" sz="quarter" idx="10"/>
          </p:nvPr>
        </p:nvSpPr>
        <p:spPr/>
        <p:txBody>
          <a:bodyPr/>
          <a:lstStyle/>
          <a:p>
            <a:fld id="{938A6FBC-AC86-4A6F-995C-EF38F5240F59}" type="slidenum">
              <a:rPr lang="en-GB" smtClean="0"/>
              <a:t>7</a:t>
            </a:fld>
            <a:endParaRPr lang="en-GB"/>
          </a:p>
        </p:txBody>
      </p:sp>
    </p:spTree>
    <p:extLst>
      <p:ext uri="{BB962C8B-B14F-4D97-AF65-F5344CB8AC3E}">
        <p14:creationId xmlns:p14="http://schemas.microsoft.com/office/powerpoint/2010/main" val="275858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Anneka</a:t>
            </a:r>
          </a:p>
          <a:p>
            <a:endParaRPr lang="en-GB">
              <a:cs typeface="Calibri"/>
            </a:endParaRPr>
          </a:p>
          <a:p>
            <a:pPr marL="171450" indent="-171450">
              <a:buFont typeface="Arial"/>
              <a:buChar char="•"/>
            </a:pPr>
            <a:r>
              <a:rPr lang="en-GB" dirty="0">
                <a:cs typeface="Calibri"/>
              </a:rPr>
              <a:t>Branching narrative with a choice of three endings</a:t>
            </a:r>
          </a:p>
          <a:p>
            <a:pPr marL="171450" indent="-171450">
              <a:buFont typeface="Arial"/>
              <a:buChar char="•"/>
            </a:pPr>
            <a:r>
              <a:rPr lang="en-GB">
                <a:cs typeface="Calibri"/>
              </a:rPr>
              <a:t>One core choice: kill or sedate Fera</a:t>
            </a:r>
            <a:endParaRPr lang="en-GB" dirty="0">
              <a:cs typeface="Calibri"/>
            </a:endParaRPr>
          </a:p>
          <a:p>
            <a:pPr marL="171450" indent="-171450">
              <a:buFont typeface="Arial"/>
              <a:buChar char="•"/>
            </a:pPr>
            <a:r>
              <a:rPr lang="en-GB">
                <a:cs typeface="Calibri"/>
              </a:rPr>
              <a:t>Second choice is unlocked if they choose kill Fera</a:t>
            </a:r>
            <a:endParaRPr lang="en-GB" dirty="0">
              <a:cs typeface="Calibri"/>
            </a:endParaRPr>
          </a:p>
          <a:p>
            <a:pPr marL="171450" indent="-171450">
              <a:buFont typeface="Arial"/>
              <a:buChar char="•"/>
            </a:pPr>
            <a:endParaRPr lang="en-GB">
              <a:cs typeface="Calibri"/>
            </a:endParaRPr>
          </a:p>
          <a:p>
            <a:endParaRPr lang="en-GB">
              <a:cs typeface="Calibri"/>
            </a:endParaRPr>
          </a:p>
          <a:p>
            <a:pPr marL="171450" indent="-171450">
              <a:buFont typeface="Arial"/>
              <a:buChar char="•"/>
            </a:pPr>
            <a:endParaRPr lang="en-GB">
              <a:cs typeface="Calibri"/>
            </a:endParaRPr>
          </a:p>
          <a:p>
            <a:pPr marL="171450" indent="-171450">
              <a:buFont typeface="Arial"/>
              <a:buChar char="•"/>
            </a:pPr>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8</a:t>
            </a:fld>
            <a:endParaRPr lang="en-GB"/>
          </a:p>
        </p:txBody>
      </p:sp>
    </p:spTree>
    <p:extLst>
      <p:ext uri="{BB962C8B-B14F-4D97-AF65-F5344CB8AC3E}">
        <p14:creationId xmlns:p14="http://schemas.microsoft.com/office/powerpoint/2010/main" val="15344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Xavier</a:t>
            </a:r>
            <a:endParaRPr lang="en-US"/>
          </a:p>
          <a:p>
            <a:endParaRPr lang="en-GB"/>
          </a:p>
          <a:p>
            <a:pPr>
              <a:spcBef>
                <a:spcPts val="1000"/>
              </a:spcBef>
            </a:pPr>
            <a:r>
              <a:rPr lang="en-GB" b="1"/>
              <a:t>Set-up:</a:t>
            </a:r>
            <a:endParaRPr lang="en-US"/>
          </a:p>
          <a:p>
            <a:pPr marL="628650" lvl="1" indent="-171450">
              <a:spcBef>
                <a:spcPts val="1000"/>
              </a:spcBef>
              <a:buFont typeface="Arial"/>
              <a:buChar char="•"/>
            </a:pPr>
            <a:r>
              <a:rPr lang="en-GB"/>
              <a:t>The player’s wife comes home and collapses.</a:t>
            </a:r>
            <a:endParaRPr lang="en-US"/>
          </a:p>
          <a:p>
            <a:pPr marL="628650" lvl="1" indent="-171450">
              <a:spcBef>
                <a:spcPts val="1000"/>
              </a:spcBef>
              <a:buFont typeface="Arial"/>
              <a:buChar char="•"/>
            </a:pPr>
            <a:r>
              <a:rPr lang="en-GB"/>
              <a:t>The player attempts to find out what happened by communicating with various NPCs in the area (e.g. doctors, other maids etc.).</a:t>
            </a:r>
            <a:endParaRPr lang="en-US"/>
          </a:p>
          <a:p>
            <a:pPr>
              <a:spcBef>
                <a:spcPts val="1000"/>
              </a:spcBef>
            </a:pPr>
            <a:r>
              <a:rPr lang="en-GB" b="1"/>
              <a:t>The Witch Doctor: </a:t>
            </a:r>
            <a:endParaRPr lang="en-GB"/>
          </a:p>
          <a:p>
            <a:pPr marL="628650" lvl="1" indent="-171450">
              <a:spcBef>
                <a:spcPts val="1000"/>
              </a:spcBef>
              <a:buFont typeface="Arial"/>
              <a:buChar char="•"/>
            </a:pPr>
            <a:r>
              <a:rPr lang="en-GB"/>
              <a:t>After seeking help from an ordinary doctor, the desperate player turns to a witch doctor, who the player is discouraged from visiting.</a:t>
            </a:r>
            <a:endParaRPr lang="en-US"/>
          </a:p>
          <a:p>
            <a:pPr marL="628650" lvl="1" indent="-171450">
              <a:spcBef>
                <a:spcPts val="1000"/>
              </a:spcBef>
              <a:buFont typeface="Arial"/>
              <a:buChar char="•"/>
            </a:pPr>
            <a:r>
              <a:rPr lang="en-GB"/>
              <a:t>The Witch Doctor can only be caught at night. The player can only interact with them at this time. </a:t>
            </a:r>
            <a:endParaRPr lang="en-US"/>
          </a:p>
          <a:p>
            <a:pPr marL="628650" lvl="1" indent="-171450">
              <a:spcBef>
                <a:spcPts val="1000"/>
              </a:spcBef>
              <a:buFont typeface="Arial"/>
              <a:buChar char="•"/>
            </a:pPr>
            <a:r>
              <a:rPr lang="en-GB"/>
              <a:t>The Witch Doctor is able to identify that the wife has been stung by a creature that is created using dark magic. </a:t>
            </a:r>
            <a:endParaRPr lang="en-US"/>
          </a:p>
          <a:p>
            <a:pPr marL="628650" lvl="1" indent="-171450">
              <a:spcBef>
                <a:spcPts val="1000"/>
              </a:spcBef>
              <a:buFont typeface="Arial"/>
              <a:buChar char="•"/>
            </a:pPr>
            <a:r>
              <a:rPr lang="en-GB"/>
              <a:t>The Witch Doctor is unable to help cure her but has heard of rumours of a person who can potentially help. </a:t>
            </a:r>
            <a:endParaRPr lang="en-US"/>
          </a:p>
          <a:p>
            <a:pPr marL="628650" lvl="1" indent="-171450">
              <a:spcBef>
                <a:spcPts val="1000"/>
              </a:spcBef>
              <a:buFont typeface="Arial"/>
              <a:buChar char="•"/>
            </a:pPr>
            <a:r>
              <a:rPr lang="en-GB" b="1" i="1"/>
              <a:t>Collectable 1: Name of scholar and the their location.</a:t>
            </a:r>
            <a:endParaRPr lang="en-US"/>
          </a:p>
          <a:p>
            <a:pPr>
              <a:spcBef>
                <a:spcPts val="1000"/>
              </a:spcBef>
            </a:pPr>
            <a:r>
              <a:rPr lang="en-GB" b="1"/>
              <a:t>The Scholar:</a:t>
            </a:r>
            <a:endParaRPr lang="en-GB"/>
          </a:p>
          <a:p>
            <a:pPr marL="628650" lvl="1" indent="-171450">
              <a:spcBef>
                <a:spcPts val="1000"/>
              </a:spcBef>
              <a:buFont typeface="Arial"/>
              <a:buChar char="•"/>
            </a:pPr>
            <a:r>
              <a:rPr lang="en-GB"/>
              <a:t>The scholar has researched into a person with great powers known as The Healer but has never been able to confirm the location of said person.</a:t>
            </a:r>
            <a:endParaRPr lang="en-US"/>
          </a:p>
          <a:p>
            <a:pPr marL="628650" lvl="1" indent="-171450">
              <a:spcBef>
                <a:spcPts val="1000"/>
              </a:spcBef>
              <a:buFont typeface="Arial"/>
              <a:buChar char="•"/>
            </a:pPr>
            <a:r>
              <a:rPr lang="en-GB" b="1" i="1"/>
              <a:t>Collectable 2: Map showing the people who have previously been treated by The Healer. </a:t>
            </a:r>
            <a:endParaRPr lang="en-US"/>
          </a:p>
          <a:p>
            <a:pPr marL="628650" lvl="1" indent="-171450">
              <a:spcBef>
                <a:spcPts val="1000"/>
              </a:spcBef>
              <a:buFont typeface="Arial"/>
              <a:buChar char="•"/>
            </a:pPr>
            <a:r>
              <a:rPr lang="en-GB"/>
              <a:t>After locating previous clients of The Healer, the player unlocks the location of The Healer.</a:t>
            </a:r>
            <a:endParaRPr lang="en-US"/>
          </a:p>
          <a:p>
            <a:pPr marL="628650" lvl="1" indent="-171450">
              <a:spcBef>
                <a:spcPts val="1000"/>
              </a:spcBef>
              <a:buFont typeface="Arial"/>
              <a:buChar char="•"/>
            </a:pPr>
            <a:r>
              <a:rPr lang="en-GB" b="1" i="1"/>
              <a:t>Collectable 3: Information about the dwellings of The Healer.</a:t>
            </a:r>
            <a:endParaRPr lang="en-GB"/>
          </a:p>
          <a:p>
            <a:pPr marL="171450" indent="-171450">
              <a:buFont typeface="Arial"/>
              <a:buChar char="•"/>
            </a:pPr>
            <a:endParaRPr lang="en-GB">
              <a:cs typeface="Calibri"/>
            </a:endParaRPr>
          </a:p>
          <a:p>
            <a:endParaRPr lang="en-GB">
              <a:cs typeface="Calibri"/>
            </a:endParaRPr>
          </a:p>
          <a:p>
            <a:pPr marL="171450" indent="-171450">
              <a:buFont typeface="Arial"/>
              <a:buChar char="•"/>
            </a:pPr>
            <a:endParaRPr lang="en-GB">
              <a:cs typeface="Calibri"/>
            </a:endParaRPr>
          </a:p>
          <a:p>
            <a:pPr marL="171450" indent="-171450">
              <a:buFont typeface="Arial"/>
              <a:buChar char="•"/>
            </a:pPr>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9</a:t>
            </a:fld>
            <a:endParaRPr lang="en-GB"/>
          </a:p>
        </p:txBody>
      </p:sp>
    </p:spTree>
    <p:extLst>
      <p:ext uri="{BB962C8B-B14F-4D97-AF65-F5344CB8AC3E}">
        <p14:creationId xmlns:p14="http://schemas.microsoft.com/office/powerpoint/2010/main" val="279981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b="1"/>
              <a:t>The Fera:</a:t>
            </a:r>
            <a:endParaRPr lang="en-US"/>
          </a:p>
          <a:p>
            <a:pPr marL="628650" lvl="1" indent="-171450">
              <a:spcBef>
                <a:spcPts val="1000"/>
              </a:spcBef>
              <a:buFont typeface="Arial"/>
              <a:buChar char="•"/>
            </a:pPr>
            <a:r>
              <a:rPr lang="en-GB"/>
              <a:t>A kraken-like creature.</a:t>
            </a:r>
            <a:endParaRPr lang="en-US"/>
          </a:p>
          <a:p>
            <a:pPr marL="628650" lvl="1" indent="-171450">
              <a:spcBef>
                <a:spcPts val="1000"/>
              </a:spcBef>
              <a:buFont typeface="Arial"/>
              <a:buChar char="•"/>
            </a:pPr>
            <a:r>
              <a:rPr lang="en-GB"/>
              <a:t>Protects island where healer lives.</a:t>
            </a:r>
            <a:endParaRPr lang="en-US"/>
          </a:p>
          <a:p>
            <a:pPr marL="628650" lvl="1" indent="-171450">
              <a:spcBef>
                <a:spcPts val="1000"/>
              </a:spcBef>
              <a:buFont typeface="Arial"/>
              <a:buChar char="•"/>
            </a:pPr>
            <a:r>
              <a:rPr lang="en-GB"/>
              <a:t>The player can either choose to befriend or kill this creature.</a:t>
            </a:r>
            <a:endParaRPr lang="en-US"/>
          </a:p>
          <a:p>
            <a:pPr>
              <a:spcBef>
                <a:spcPts val="1000"/>
              </a:spcBef>
            </a:pPr>
            <a:r>
              <a:rPr lang="en-GB" b="1"/>
              <a:t>The Healer: </a:t>
            </a:r>
            <a:endParaRPr lang="en-US"/>
          </a:p>
          <a:p>
            <a:pPr marL="685800" lvl="1" indent="-171450">
              <a:spcBef>
                <a:spcPts val="1000"/>
              </a:spcBef>
              <a:buFont typeface="Arial"/>
              <a:buChar char="•"/>
            </a:pPr>
            <a:r>
              <a:rPr lang="en-GB" b="1"/>
              <a:t>Kill the Fera </a:t>
            </a:r>
            <a:r>
              <a:rPr lang="en-GB" b="1" i="1"/>
              <a:t>(ENDINGS 1 + 2):</a:t>
            </a:r>
            <a:endParaRPr lang="en-US"/>
          </a:p>
          <a:p>
            <a:pPr marL="685800" lvl="1" indent="-171450">
              <a:spcBef>
                <a:spcPts val="1000"/>
              </a:spcBef>
              <a:buFont typeface="Arial"/>
              <a:buChar char="•"/>
            </a:pPr>
            <a:r>
              <a:rPr lang="en-GB"/>
              <a:t>Islanders will be more hostile with the player, making it more difficult to get an audience with The Healer </a:t>
            </a:r>
            <a:endParaRPr lang="en-US"/>
          </a:p>
          <a:p>
            <a:pPr marL="685800" lvl="1" indent="-171450">
              <a:spcBef>
                <a:spcPts val="1000"/>
              </a:spcBef>
              <a:buFont typeface="Arial"/>
              <a:buChar char="•"/>
            </a:pPr>
            <a:r>
              <a:rPr lang="en-GB" b="1"/>
              <a:t>Befriend the Fera </a:t>
            </a:r>
            <a:r>
              <a:rPr lang="en-GB" b="1" i="1"/>
              <a:t>(ENDING 3):</a:t>
            </a:r>
            <a:endParaRPr lang="en-US"/>
          </a:p>
          <a:p>
            <a:pPr marL="1085850" lvl="2" indent="-171450">
              <a:spcBef>
                <a:spcPts val="1000"/>
              </a:spcBef>
              <a:buFont typeface="Arial"/>
              <a:buChar char="•"/>
            </a:pPr>
            <a:r>
              <a:rPr lang="en-GB"/>
              <a:t>Islanders see the player as worthy as they have managed to pass the Fera. Thus, the player is able to gain an audience with The Healer with ease. </a:t>
            </a:r>
            <a:endParaRPr lang="en-US"/>
          </a:p>
          <a:p>
            <a:pPr marL="628650" lvl="1" indent="-171450">
              <a:spcBef>
                <a:spcPts val="1000"/>
              </a:spcBef>
              <a:buFont typeface="Arial"/>
              <a:buChar char="•"/>
            </a:pPr>
            <a:r>
              <a:rPr lang="en-GB"/>
              <a:t>Needs certain ingredients and the “</a:t>
            </a:r>
            <a:r>
              <a:rPr lang="en-GB" err="1"/>
              <a:t>Helia</a:t>
            </a:r>
            <a:r>
              <a:rPr lang="en-GB"/>
              <a:t> Cup”. The Healer is bound to the island so is unable to collect these himself. </a:t>
            </a:r>
            <a:endParaRPr lang="en-US"/>
          </a:p>
          <a:p>
            <a:pPr>
              <a:spcBef>
                <a:spcPts val="1000"/>
              </a:spcBef>
            </a:pPr>
            <a:r>
              <a:rPr lang="en-GB" b="1"/>
              <a:t>The Ingredients:</a:t>
            </a:r>
            <a:endParaRPr lang="en-US"/>
          </a:p>
          <a:p>
            <a:pPr marL="628650" lvl="1" indent="-171450">
              <a:spcBef>
                <a:spcPts val="1000"/>
              </a:spcBef>
              <a:buFont typeface="Arial"/>
              <a:buChar char="•"/>
            </a:pPr>
            <a:r>
              <a:rPr lang="en-GB"/>
              <a:t>Players must collect ink from the Fera, a special flower from the city in the sky, and the </a:t>
            </a:r>
            <a:r>
              <a:rPr lang="en-GB" err="1"/>
              <a:t>Helia</a:t>
            </a:r>
            <a:r>
              <a:rPr lang="en-GB"/>
              <a:t> cup from an underwater city.</a:t>
            </a:r>
            <a:endParaRPr lang="en-US"/>
          </a:p>
          <a:p>
            <a:pPr marL="1085850" lvl="2" indent="-171450">
              <a:spcBef>
                <a:spcPts val="1000"/>
              </a:spcBef>
              <a:buFont typeface="Arial"/>
              <a:buChar char="•"/>
            </a:pPr>
            <a:r>
              <a:rPr lang="en-GB"/>
              <a:t>If the player has killed the Fera, there is only enough ink for one dose.</a:t>
            </a:r>
            <a:endParaRPr lang="en-US"/>
          </a:p>
          <a:p>
            <a:pPr marL="1085850" lvl="2" indent="-171450">
              <a:spcBef>
                <a:spcPts val="1000"/>
              </a:spcBef>
              <a:buFont typeface="Arial"/>
              <a:buChar char="•"/>
            </a:pPr>
            <a:r>
              <a:rPr lang="en-GB"/>
              <a:t>If the player befriended the Fera, the player is made aware of the King’s situation and is tasked with gaining doubles of ingredients to make a second dose (ingredients part 2).</a:t>
            </a:r>
            <a:endParaRPr lang="en-US"/>
          </a:p>
          <a:p>
            <a:pPr marL="628650" lvl="1" indent="-171450">
              <a:spcBef>
                <a:spcPts val="1000"/>
              </a:spcBef>
              <a:buFont typeface="Arial"/>
              <a:buChar char="•"/>
            </a:pPr>
            <a:r>
              <a:rPr lang="en-GB"/>
              <a:t>The Healer makes the player aware of the sorcerer responsible for the poison once he has made the cure.  </a:t>
            </a:r>
            <a:endParaRPr lang="en-US"/>
          </a:p>
          <a:p>
            <a:pPr marL="628650" lvl="1" indent="-171450">
              <a:spcBef>
                <a:spcPts val="1000"/>
              </a:spcBef>
              <a:buFont typeface="Arial"/>
              <a:buChar char="•"/>
            </a:pPr>
            <a:r>
              <a:rPr lang="en-GB"/>
              <a:t>When the player returns home, he finds the King’s Knights waiting for him. The Witch Doctor had told them about the player’s ill wife his quest for the cure. The player is asked to save the king. </a:t>
            </a:r>
            <a:endParaRPr lang="en-US"/>
          </a:p>
          <a:p>
            <a:endParaRPr lang="en-GB">
              <a:cs typeface="Calibri"/>
            </a:endParaRPr>
          </a:p>
          <a:p>
            <a:pPr marL="171450" indent="-171450">
              <a:buFont typeface="Arial"/>
              <a:buChar char="•"/>
            </a:pPr>
            <a:endParaRPr lang="en-GB">
              <a:cs typeface="Calibri"/>
            </a:endParaRPr>
          </a:p>
          <a:p>
            <a:endParaRPr lang="en-GB">
              <a:cs typeface="Calibri"/>
            </a:endParaRPr>
          </a:p>
          <a:p>
            <a:pPr marL="171450" indent="-171450">
              <a:buFont typeface="Arial"/>
              <a:buChar char="•"/>
            </a:pPr>
            <a:endParaRPr lang="en-GB">
              <a:cs typeface="Calibri"/>
            </a:endParaRPr>
          </a:p>
          <a:p>
            <a:pPr marL="171450" indent="-171450">
              <a:buFont typeface="Arial"/>
              <a:buChar char="•"/>
            </a:pPr>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10</a:t>
            </a:fld>
            <a:endParaRPr lang="en-GB"/>
          </a:p>
        </p:txBody>
      </p:sp>
    </p:spTree>
    <p:extLst>
      <p:ext uri="{BB962C8B-B14F-4D97-AF65-F5344CB8AC3E}">
        <p14:creationId xmlns:p14="http://schemas.microsoft.com/office/powerpoint/2010/main" val="390896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Anneka</a:t>
            </a:r>
          </a:p>
          <a:p>
            <a:endParaRPr lang="en-GB">
              <a:cs typeface="Calibri"/>
            </a:endParaRPr>
          </a:p>
          <a:p>
            <a:pPr marL="171450" indent="-171450">
              <a:buFont typeface="Arial"/>
              <a:buChar char="•"/>
            </a:pPr>
            <a:r>
              <a:rPr lang="en-GB"/>
              <a:t>The ending is determined on whether the player was able to gather resources to make two cures or not. </a:t>
            </a:r>
            <a:endParaRPr lang="en-GB">
              <a:cs typeface="Calibri"/>
            </a:endParaRPr>
          </a:p>
          <a:p>
            <a:pPr marL="171450" indent="-171450">
              <a:buFont typeface="Arial"/>
              <a:buChar char="•"/>
            </a:pPr>
            <a:r>
              <a:rPr lang="en-GB">
                <a:cs typeface="Calibri"/>
              </a:rPr>
              <a:t>Having an unsatisfying ending promotes reply and allows for bonus content</a:t>
            </a:r>
            <a:endParaRPr lang="en-GB" dirty="0">
              <a:cs typeface="Calibri"/>
            </a:endParaRPr>
          </a:p>
          <a:p>
            <a:pPr marL="171450" indent="-171450">
              <a:buFont typeface="Arial"/>
              <a:buChar char="•"/>
            </a:pPr>
            <a:endParaRPr lang="en-GB">
              <a:cs typeface="Calibri"/>
            </a:endParaRPr>
          </a:p>
          <a:p>
            <a:pPr marL="171450" indent="-171450">
              <a:buFont typeface="Arial"/>
              <a:buChar char="•"/>
            </a:pPr>
            <a:r>
              <a:rPr lang="en-GB">
                <a:cs typeface="Calibri"/>
              </a:rPr>
              <a:t>Ending one:</a:t>
            </a:r>
          </a:p>
          <a:p>
            <a:pPr marL="628650" lvl="1" indent="-171450">
              <a:buFont typeface="Arial"/>
              <a:buChar char="•"/>
            </a:pPr>
            <a:r>
              <a:rPr lang="en-GB">
                <a:cs typeface="Calibri"/>
              </a:rPr>
              <a:t>Save the wife </a:t>
            </a:r>
            <a:endParaRPr lang="en-GB"/>
          </a:p>
          <a:p>
            <a:pPr marL="628650" lvl="1" indent="-171450">
              <a:buFont typeface="Arial"/>
              <a:buChar char="•"/>
            </a:pPr>
            <a:r>
              <a:rPr lang="en-GB">
                <a:cs typeface="Calibri"/>
              </a:rPr>
              <a:t>Boss = kings knights</a:t>
            </a:r>
            <a:endParaRPr lang="en-GB"/>
          </a:p>
          <a:p>
            <a:pPr marL="628650" lvl="1" indent="-171450">
              <a:buFont typeface="Arial"/>
              <a:buChar char="•"/>
            </a:pPr>
            <a:r>
              <a:rPr lang="en-GB"/>
              <a:t>After defeating the knights and saving his wife, he is later arrested for treason.</a:t>
            </a:r>
            <a:endParaRPr lang="en-GB">
              <a:cs typeface="Calibri"/>
            </a:endParaRPr>
          </a:p>
          <a:p>
            <a:pPr marL="628650" lvl="1" indent="-171450">
              <a:buFont typeface="Arial"/>
              <a:buChar char="•"/>
            </a:pPr>
            <a:endParaRPr lang="en-GB">
              <a:cs typeface="Calibri"/>
            </a:endParaRPr>
          </a:p>
          <a:p>
            <a:pPr marL="171450" indent="-171450">
              <a:buFont typeface="Arial"/>
              <a:buChar char="•"/>
            </a:pPr>
            <a:r>
              <a:rPr lang="en-GB">
                <a:cs typeface="Calibri"/>
              </a:rPr>
              <a:t>Ending two:</a:t>
            </a:r>
          </a:p>
          <a:p>
            <a:pPr marL="628650" lvl="1" indent="-171450">
              <a:buFont typeface="Arial"/>
              <a:buChar char="•"/>
            </a:pPr>
            <a:r>
              <a:rPr lang="en-GB">
                <a:cs typeface="Calibri"/>
              </a:rPr>
              <a:t>Save the king</a:t>
            </a:r>
          </a:p>
          <a:p>
            <a:pPr marL="628650" lvl="1" indent="-171450">
              <a:buFont typeface="Arial"/>
              <a:buChar char="•"/>
            </a:pPr>
            <a:r>
              <a:rPr lang="en-GB">
                <a:cs typeface="Calibri"/>
              </a:rPr>
              <a:t>Boss = Malum's right hand man</a:t>
            </a:r>
          </a:p>
          <a:p>
            <a:pPr marL="628650" lvl="1" indent="-171450">
              <a:buFont typeface="Arial"/>
              <a:buChar char="•"/>
            </a:pPr>
            <a:r>
              <a:rPr lang="en-GB">
                <a:cs typeface="Calibri"/>
              </a:rPr>
              <a:t>Player is labelled the hero of the land</a:t>
            </a:r>
          </a:p>
          <a:p>
            <a:pPr marL="628650" lvl="1" indent="-171450">
              <a:buFont typeface="Arial"/>
              <a:buChar char="•"/>
            </a:pPr>
            <a:endParaRPr lang="en-GB"/>
          </a:p>
          <a:p>
            <a:pPr marL="171450" indent="-171450">
              <a:buFont typeface="Arial,Sans-Serif"/>
              <a:buChar char="•"/>
            </a:pPr>
            <a:r>
              <a:rPr lang="en-GB"/>
              <a:t>Ending three:</a:t>
            </a:r>
            <a:endParaRPr lang="en-US"/>
          </a:p>
          <a:p>
            <a:pPr marL="628650" lvl="1" indent="-171450">
              <a:buFont typeface="Arial,Sans-Serif"/>
              <a:buChar char="•"/>
            </a:pPr>
            <a:r>
              <a:rPr lang="en-GB"/>
              <a:t>Save the king and the wife</a:t>
            </a:r>
            <a:endParaRPr lang="en-US"/>
          </a:p>
          <a:p>
            <a:pPr marL="628650" lvl="1" indent="-171450">
              <a:buFont typeface="Arial,Sans-Serif"/>
              <a:buChar char="•"/>
            </a:pPr>
            <a:r>
              <a:rPr lang="en-GB"/>
              <a:t>Boss = Malum</a:t>
            </a:r>
            <a:endParaRPr lang="en-US"/>
          </a:p>
          <a:p>
            <a:pPr marL="628650" lvl="1" indent="-171450">
              <a:buFont typeface="Arial,Sans-Serif"/>
              <a:buChar char="•"/>
            </a:pPr>
            <a:r>
              <a:rPr lang="en-GB"/>
              <a:t>Player is labelled the hero of the land and finds that his wife is pregnant</a:t>
            </a:r>
            <a:endParaRPr lang="en-US"/>
          </a:p>
          <a:p>
            <a:pPr marL="628650" lvl="1" indent="-171450">
              <a:buFont typeface="Arial,Sans-Serif"/>
              <a:buChar char="•"/>
            </a:pPr>
            <a:endParaRPr lang="en-GB"/>
          </a:p>
          <a:p>
            <a:endParaRPr lang="en-GB">
              <a:cs typeface="Calibri"/>
            </a:endParaRPr>
          </a:p>
        </p:txBody>
      </p:sp>
      <p:sp>
        <p:nvSpPr>
          <p:cNvPr id="4" name="Slide Number Placeholder 3"/>
          <p:cNvSpPr>
            <a:spLocks noGrp="1"/>
          </p:cNvSpPr>
          <p:nvPr>
            <p:ph type="sldNum" sz="quarter" idx="10"/>
          </p:nvPr>
        </p:nvSpPr>
        <p:spPr/>
        <p:txBody>
          <a:bodyPr/>
          <a:lstStyle/>
          <a:p>
            <a:fld id="{938A6FBC-AC86-4A6F-995C-EF38F5240F59}" type="slidenum">
              <a:rPr lang="en-GB" smtClean="0"/>
              <a:t>11</a:t>
            </a:fld>
            <a:endParaRPr lang="en-GB"/>
          </a:p>
        </p:txBody>
      </p:sp>
    </p:spTree>
    <p:extLst>
      <p:ext uri="{BB962C8B-B14F-4D97-AF65-F5344CB8AC3E}">
        <p14:creationId xmlns:p14="http://schemas.microsoft.com/office/powerpoint/2010/main" val="180218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93845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298539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36743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292553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22850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67810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243667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384896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320066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D51D0-F2FB-45E0-BF21-4B72DD21A0F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33744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D51D0-F2FB-45E0-BF21-4B72DD21A0FC}" type="datetimeFigureOut">
              <a:rPr lang="en-GB" smtClean="0"/>
              <a:t>26/10/2019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28494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D51D0-F2FB-45E0-BF21-4B72DD21A0FC}" type="datetimeFigureOut">
              <a:rPr lang="en-GB" smtClean="0"/>
              <a:t>26/10/2019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02063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C1D51D0-F2FB-45E0-BF21-4B72DD21A0FC}" type="datetimeFigureOut">
              <a:rPr lang="en-GB" smtClean="0"/>
              <a:t>26/10/2019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6335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D51D0-F2FB-45E0-BF21-4B72DD21A0FC}" type="datetimeFigureOut">
              <a:rPr lang="en-GB" smtClean="0"/>
              <a:t>26/10/2019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8816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D51D0-F2FB-45E0-BF21-4B72DD21A0FC}" type="datetimeFigureOut">
              <a:rPr lang="en-GB" smtClean="0"/>
              <a:t>26/10/2019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263022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D51D0-F2FB-45E0-BF21-4B72DD21A0FC}" type="datetimeFigureOut">
              <a:rPr lang="en-GB" smtClean="0"/>
              <a:t>26/10/2019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9AE844-7964-46DC-A323-F876B96CE63A}" type="slidenum">
              <a:rPr lang="en-GB" smtClean="0"/>
              <a:t>‹#›</a:t>
            </a:fld>
            <a:endParaRPr lang="en-GB"/>
          </a:p>
        </p:txBody>
      </p:sp>
    </p:spTree>
    <p:extLst>
      <p:ext uri="{BB962C8B-B14F-4D97-AF65-F5344CB8AC3E}">
        <p14:creationId xmlns:p14="http://schemas.microsoft.com/office/powerpoint/2010/main" val="168567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1D51D0-F2FB-45E0-BF21-4B72DD21A0FC}" type="datetimeFigureOut">
              <a:rPr lang="en-GB" smtClean="0"/>
              <a:t>26/10/2019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9AE844-7964-46DC-A323-F876B96CE63A}" type="slidenum">
              <a:rPr lang="en-GB" smtClean="0"/>
              <a:t>‹#›</a:t>
            </a:fld>
            <a:endParaRPr lang="en-GB"/>
          </a:p>
        </p:txBody>
      </p:sp>
    </p:spTree>
    <p:extLst>
      <p:ext uri="{BB962C8B-B14F-4D97-AF65-F5344CB8AC3E}">
        <p14:creationId xmlns:p14="http://schemas.microsoft.com/office/powerpoint/2010/main" val="3210976992"/>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Game Pitch</a:t>
            </a:r>
          </a:p>
        </p:txBody>
      </p:sp>
      <p:sp>
        <p:nvSpPr>
          <p:cNvPr id="3" name="Subtitle 2"/>
          <p:cNvSpPr>
            <a:spLocks noGrp="1"/>
          </p:cNvSpPr>
          <p:nvPr>
            <p:ph type="subTitle" idx="1"/>
          </p:nvPr>
        </p:nvSpPr>
        <p:spPr/>
        <p:txBody>
          <a:bodyPr/>
          <a:lstStyle/>
          <a:p>
            <a:r>
              <a:rPr lang="en-GB"/>
              <a:t>Team ONE</a:t>
            </a:r>
          </a:p>
        </p:txBody>
      </p:sp>
    </p:spTree>
    <p:extLst>
      <p:ext uri="{BB962C8B-B14F-4D97-AF65-F5344CB8AC3E}">
        <p14:creationId xmlns:p14="http://schemas.microsoft.com/office/powerpoint/2010/main" val="357776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BF35CA-8AA0-428F-ABED-5B77A6C39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A4A156A-791B-4BD9-8452-A798A15D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7652CB1-59D3-4DAB-AD45-8DFB73895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3539C1B-883E-4130-95FA-2A6FD3E49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44CEE5F-144C-437F-9472-22EE3E3D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621BB31-AA71-4E9B-8854-3C62F162F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6141D-E3C6-4E7B-8923-B31C3E1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F113BE6F-9D13-4E70-B7AB-C8CC2546A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EB82C3-C636-4A90-B9A5-905EC38E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46B4C4A-5A81-43CF-93ED-5FA59D5BE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3715C1A-EBA1-41A6-AC20-D6A7C4871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9AF279-1DCE-499E-A448-1CF21429D55A}"/>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latin typeface="+mj-lt"/>
                <a:ea typeface="+mj-ea"/>
                <a:cs typeface="+mj-cs"/>
              </a:rPr>
              <a:t>The </a:t>
            </a:r>
            <a:r>
              <a:rPr lang="en-US" sz="4800"/>
              <a:t>Story</a:t>
            </a:r>
            <a:endParaRPr lang="en-US" sz="4800" kern="1200">
              <a:solidFill>
                <a:schemeClr val="accent1"/>
              </a:solidFill>
              <a:latin typeface="+mj-lt"/>
              <a:ea typeface="+mj-ea"/>
              <a:cs typeface="+mj-cs"/>
            </a:endParaRPr>
          </a:p>
        </p:txBody>
      </p:sp>
      <p:pic>
        <p:nvPicPr>
          <p:cNvPr id="25" name="Picture 24">
            <a:extLst>
              <a:ext uri="{FF2B5EF4-FFF2-40B4-BE49-F238E27FC236}">
                <a16:creationId xmlns:a16="http://schemas.microsoft.com/office/drawing/2014/main" id="{EF215D2B-7441-49FA-97E0-50B5A8B261C2}"/>
              </a:ext>
            </a:extLst>
          </p:cNvPr>
          <p:cNvPicPr>
            <a:picLocks noChangeAspect="1"/>
          </p:cNvPicPr>
          <p:nvPr/>
        </p:nvPicPr>
        <p:blipFill rotWithShape="1">
          <a:blip r:embed="rId3"/>
          <a:srcRect l="41964" t="22102" r="9296" b="22102"/>
          <a:stretch/>
        </p:blipFill>
        <p:spPr>
          <a:xfrm>
            <a:off x="1969973" y="236771"/>
            <a:ext cx="6979690" cy="4493269"/>
          </a:xfrm>
          <a:prstGeom prst="rect">
            <a:avLst/>
          </a:prstGeom>
        </p:spPr>
      </p:pic>
    </p:spTree>
    <p:extLst>
      <p:ext uri="{BB962C8B-B14F-4D97-AF65-F5344CB8AC3E}">
        <p14:creationId xmlns:p14="http://schemas.microsoft.com/office/powerpoint/2010/main" val="55631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D14F2A2-5B1A-49DB-99DD-653D9DB6D589}"/>
              </a:ext>
            </a:extLst>
          </p:cNvPr>
          <p:cNvGraphicFramePr>
            <a:graphicFrameLocks noGrp="1"/>
          </p:cNvGraphicFramePr>
          <p:nvPr>
            <p:ph idx="1"/>
            <p:extLst>
              <p:ext uri="{D42A27DB-BD31-4B8C-83A1-F6EECF244321}">
                <p14:modId xmlns:p14="http://schemas.microsoft.com/office/powerpoint/2010/main" val="687308841"/>
              </p:ext>
            </p:extLst>
          </p:nvPr>
        </p:nvGraphicFramePr>
        <p:xfrm>
          <a:off x="1286933" y="102779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8" name="TextBox 497">
            <a:extLst>
              <a:ext uri="{FF2B5EF4-FFF2-40B4-BE49-F238E27FC236}">
                <a16:creationId xmlns:a16="http://schemas.microsoft.com/office/drawing/2014/main" id="{91C5DD2B-C866-4692-B11F-8788138F3768}"/>
              </a:ext>
            </a:extLst>
          </p:cNvPr>
          <p:cNvSpPr txBox="1"/>
          <p:nvPr/>
        </p:nvSpPr>
        <p:spPr>
          <a:xfrm>
            <a:off x="1295401" y="5666317"/>
            <a:ext cx="9601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i="1">
                <a:latin typeface="Calibri"/>
              </a:rPr>
              <a:t>The ending is determined on whether the player was able to gather enough resources to make two cures or one. </a:t>
            </a:r>
            <a:r>
              <a:rPr lang="en-US" sz="1600" i="1">
                <a:latin typeface="Calibri"/>
                <a:cs typeface="Calibri"/>
              </a:rPr>
              <a:t>​</a:t>
            </a:r>
            <a:endParaRPr lang="en-US" sz="1600" i="1"/>
          </a:p>
        </p:txBody>
      </p:sp>
    </p:spTree>
    <p:extLst>
      <p:ext uri="{BB962C8B-B14F-4D97-AF65-F5344CB8AC3E}">
        <p14:creationId xmlns:p14="http://schemas.microsoft.com/office/powerpoint/2010/main" val="423330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8EB3-F9B5-45DC-94C0-1D6635EEBF3E}"/>
              </a:ext>
            </a:extLst>
          </p:cNvPr>
          <p:cNvSpPr>
            <a:spLocks noGrp="1"/>
          </p:cNvSpPr>
          <p:nvPr>
            <p:ph type="title"/>
          </p:nvPr>
        </p:nvSpPr>
        <p:spPr>
          <a:xfrm>
            <a:off x="1333502" y="609600"/>
            <a:ext cx="8596668" cy="1320800"/>
          </a:xfrm>
        </p:spPr>
        <p:txBody>
          <a:bodyPr>
            <a:normAutofit/>
          </a:bodyPr>
          <a:lstStyle/>
          <a:p>
            <a:r>
              <a:rPr lang="en-GB" sz="3600"/>
              <a:t>Bonus Content</a:t>
            </a:r>
          </a:p>
        </p:txBody>
      </p:sp>
      <p:sp>
        <p:nvSpPr>
          <p:cNvPr id="27"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0E1B83E-0575-4C05-A2B1-DD959461468C}"/>
              </a:ext>
            </a:extLst>
          </p:cNvPr>
          <p:cNvSpPr>
            <a:spLocks noGrp="1"/>
          </p:cNvSpPr>
          <p:nvPr>
            <p:ph idx="1"/>
          </p:nvPr>
        </p:nvSpPr>
        <p:spPr>
          <a:xfrm>
            <a:off x="1333502" y="2160590"/>
            <a:ext cx="8470898" cy="3429260"/>
          </a:xfrm>
        </p:spPr>
        <p:txBody>
          <a:bodyPr vert="horz" lIns="91440" tIns="45720" rIns="91440" bIns="45720" rtlCol="0" anchor="t">
            <a:normAutofit/>
          </a:bodyPr>
          <a:lstStyle/>
          <a:p>
            <a:pPr marL="0" indent="0">
              <a:lnSpc>
                <a:spcPct val="90000"/>
              </a:lnSpc>
              <a:buNone/>
            </a:pPr>
            <a:r>
              <a:rPr lang="en-GB" sz="1700"/>
              <a:t>Players are able to purchase the extension to the game where players are able to seek out Malum to execute their revenge following endings one and two. </a:t>
            </a:r>
          </a:p>
          <a:p>
            <a:pPr marL="0" indent="0">
              <a:lnSpc>
                <a:spcPct val="90000"/>
              </a:lnSpc>
              <a:buNone/>
            </a:pPr>
            <a:endParaRPr lang="en-GB" sz="1700"/>
          </a:p>
          <a:p>
            <a:pPr marL="0" indent="0">
              <a:lnSpc>
                <a:spcPct val="90000"/>
              </a:lnSpc>
              <a:buNone/>
            </a:pPr>
            <a:r>
              <a:rPr lang="en-GB" sz="1700"/>
              <a:t>Following ending one:</a:t>
            </a:r>
          </a:p>
          <a:p>
            <a:pPr>
              <a:lnSpc>
                <a:spcPct val="90000"/>
              </a:lnSpc>
            </a:pPr>
            <a:r>
              <a:rPr lang="en-GB" sz="1700" i="1" err="1"/>
              <a:t>Ordinous</a:t>
            </a:r>
            <a:r>
              <a:rPr lang="en-GB" sz="1700" i="1"/>
              <a:t> is offered a lighter prison sentence and the chance to see his wife if he can find the one that poisoned the King. </a:t>
            </a:r>
          </a:p>
          <a:p>
            <a:pPr>
              <a:lnSpc>
                <a:spcPct val="90000"/>
              </a:lnSpc>
            </a:pPr>
            <a:endParaRPr lang="en-GB" sz="1700" i="1"/>
          </a:p>
          <a:p>
            <a:pPr marL="0" indent="0">
              <a:lnSpc>
                <a:spcPct val="90000"/>
              </a:lnSpc>
              <a:buNone/>
            </a:pPr>
            <a:r>
              <a:rPr lang="en-GB" sz="1700"/>
              <a:t>Following ending two:</a:t>
            </a:r>
          </a:p>
          <a:p>
            <a:pPr>
              <a:lnSpc>
                <a:spcPct val="90000"/>
              </a:lnSpc>
            </a:pPr>
            <a:r>
              <a:rPr lang="en-GB" sz="1700" i="1"/>
              <a:t>With a broken heart and a need for revenge, </a:t>
            </a:r>
            <a:r>
              <a:rPr lang="en-GB" sz="1700" i="1" err="1"/>
              <a:t>Ordinous</a:t>
            </a:r>
            <a:r>
              <a:rPr lang="en-GB" sz="1700" i="1"/>
              <a:t> sets out to find the one responsible for poisoning his wife. </a:t>
            </a:r>
          </a:p>
          <a:p>
            <a:pPr marL="0" indent="0">
              <a:lnSpc>
                <a:spcPct val="90000"/>
              </a:lnSpc>
              <a:buNone/>
            </a:pPr>
            <a:endParaRPr lang="en-GB" sz="1300"/>
          </a:p>
          <a:p>
            <a:pPr marL="0" indent="0">
              <a:lnSpc>
                <a:spcPct val="90000"/>
              </a:lnSpc>
              <a:buNone/>
            </a:pPr>
            <a:endParaRPr lang="en-GB" sz="130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02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GB" sz="4400"/>
              <a:t>Game Systems</a:t>
            </a:r>
          </a:p>
        </p:txBody>
      </p:sp>
      <p:grpSp>
        <p:nvGrpSpPr>
          <p:cNvPr id="12" name="Group 11">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AF988CD0-0CF7-49FC-89ED-9E4D90170794}"/>
              </a:ext>
            </a:extLst>
          </p:cNvPr>
          <p:cNvGraphicFramePr>
            <a:graphicFrameLocks noGrp="1"/>
          </p:cNvGraphicFramePr>
          <p:nvPr>
            <p:ph idx="1"/>
            <p:extLst>
              <p:ext uri="{D42A27DB-BD31-4B8C-83A1-F6EECF244321}">
                <p14:modId xmlns:p14="http://schemas.microsoft.com/office/powerpoint/2010/main" val="381074658"/>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96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8D57-DF0C-42A9-87D9-5C6A000523BE}"/>
              </a:ext>
            </a:extLst>
          </p:cNvPr>
          <p:cNvSpPr>
            <a:spLocks noGrp="1"/>
          </p:cNvSpPr>
          <p:nvPr>
            <p:ph type="title"/>
          </p:nvPr>
        </p:nvSpPr>
        <p:spPr>
          <a:xfrm>
            <a:off x="4168518" y="916259"/>
            <a:ext cx="5114776" cy="1320800"/>
          </a:xfrm>
        </p:spPr>
        <p:txBody>
          <a:bodyPr>
            <a:normAutofit/>
          </a:bodyPr>
          <a:lstStyle/>
          <a:p>
            <a:r>
              <a:rPr lang="en-GB" sz="3600"/>
              <a:t>Competitors</a:t>
            </a:r>
          </a:p>
        </p:txBody>
      </p:sp>
      <p:pic>
        <p:nvPicPr>
          <p:cNvPr id="9" name="Picture 10" descr="A picture containing text, book, person, man&#10;&#10;Description generated with very high confidence">
            <a:extLst>
              <a:ext uri="{FF2B5EF4-FFF2-40B4-BE49-F238E27FC236}">
                <a16:creationId xmlns:a16="http://schemas.microsoft.com/office/drawing/2014/main" id="{9D5E7499-8946-409A-8335-C1F458D5D06D}"/>
              </a:ext>
            </a:extLst>
          </p:cNvPr>
          <p:cNvPicPr>
            <a:picLocks noChangeAspect="1"/>
          </p:cNvPicPr>
          <p:nvPr/>
        </p:nvPicPr>
        <p:blipFill rotWithShape="1">
          <a:blip r:embed="rId3">
            <a:alphaModFix/>
          </a:blip>
          <a:srcRect l="792" t="11064" r="-528" b="36596"/>
          <a:stretch/>
        </p:blipFill>
        <p:spPr>
          <a:xfrm>
            <a:off x="509136" y="10"/>
            <a:ext cx="3508565" cy="2294404"/>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4" name="Picture 4" descr="A person holding a sign in front of a mountain&#10;&#10;Description generated with very high confidence">
            <a:extLst>
              <a:ext uri="{FF2B5EF4-FFF2-40B4-BE49-F238E27FC236}">
                <a16:creationId xmlns:a16="http://schemas.microsoft.com/office/drawing/2014/main" id="{4D56625C-71A9-4447-B606-0EF2EA09898B}"/>
              </a:ext>
            </a:extLst>
          </p:cNvPr>
          <p:cNvPicPr>
            <a:picLocks noChangeAspect="1"/>
          </p:cNvPicPr>
          <p:nvPr/>
        </p:nvPicPr>
        <p:blipFill rotWithShape="1">
          <a:blip r:embed="rId4">
            <a:alphaModFix/>
          </a:blip>
          <a:srcRect l="-265" t="50651" r="265" b="9446"/>
          <a:stretch/>
        </p:blipFill>
        <p:spPr>
          <a:xfrm>
            <a:off x="169666" y="2289183"/>
            <a:ext cx="3514861" cy="2280494"/>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p:spPr>
      </p:pic>
      <p:pic>
        <p:nvPicPr>
          <p:cNvPr id="6" name="Picture 6" descr="A close up of a sign&#10;&#10;Description generated with high confidence">
            <a:extLst>
              <a:ext uri="{FF2B5EF4-FFF2-40B4-BE49-F238E27FC236}">
                <a16:creationId xmlns:a16="http://schemas.microsoft.com/office/drawing/2014/main" id="{DEF4A1D7-14F6-41AB-A67F-F99A9F1C5AAE}"/>
              </a:ext>
            </a:extLst>
          </p:cNvPr>
          <p:cNvPicPr>
            <a:picLocks noChangeAspect="1"/>
          </p:cNvPicPr>
          <p:nvPr/>
        </p:nvPicPr>
        <p:blipFill rotWithShape="1">
          <a:blip r:embed="rId5">
            <a:alphaModFix/>
          </a:blip>
          <a:srcRect l="-278" t="19691" b="32625"/>
          <a:stretch/>
        </p:blipFill>
        <p:spPr>
          <a:xfrm>
            <a:off x="-10633" y="4565636"/>
            <a:ext cx="3364851" cy="2293928"/>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p:spPr>
      </p:pic>
      <p:sp>
        <p:nvSpPr>
          <p:cNvPr id="58" name="Isosceles Triangle 30">
            <a:extLst>
              <a:ext uri="{FF2B5EF4-FFF2-40B4-BE49-F238E27FC236}">
                <a16:creationId xmlns:a16="http://schemas.microsoft.com/office/drawing/2014/main" id="{FFF7DB44-8840-4C66-8E2D-71CDAFADF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0" name="Straight Connector 59">
            <a:extLst>
              <a:ext uri="{FF2B5EF4-FFF2-40B4-BE49-F238E27FC236}">
                <a16:creationId xmlns:a16="http://schemas.microsoft.com/office/drawing/2014/main" id="{4A30C6B2-E6E8-49D2-A71E-6C1F36CAC0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9FEF680-875F-49CE-A70B-BDA018395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Isosceles Triangle 30">
            <a:extLst>
              <a:ext uri="{FF2B5EF4-FFF2-40B4-BE49-F238E27FC236}">
                <a16:creationId xmlns:a16="http://schemas.microsoft.com/office/drawing/2014/main" id="{259E2648-285A-426B-BD9D-CC03390F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32E8B40-F604-4EB4-9E46-A5F88DEFC3FA}"/>
              </a:ext>
            </a:extLst>
          </p:cNvPr>
          <p:cNvSpPr>
            <a:spLocks noGrp="1"/>
          </p:cNvSpPr>
          <p:nvPr>
            <p:ph idx="1"/>
          </p:nvPr>
        </p:nvSpPr>
        <p:spPr>
          <a:xfrm>
            <a:off x="3907177" y="1754766"/>
            <a:ext cx="6313532" cy="3880773"/>
          </a:xfrm>
        </p:spPr>
        <p:txBody>
          <a:bodyPr vert="horz" lIns="91440" tIns="45720" rIns="91440" bIns="45720" rtlCol="0" anchor="t">
            <a:normAutofit/>
          </a:bodyPr>
          <a:lstStyle/>
          <a:p>
            <a:endParaRPr lang="en-GB" sz="2400"/>
          </a:p>
          <a:p>
            <a:r>
              <a:rPr lang="en-GB" sz="2400">
                <a:ea typeface="+mn-lt"/>
                <a:cs typeface="+mn-lt"/>
              </a:rPr>
              <a:t>The Witcher 3</a:t>
            </a:r>
            <a:endParaRPr lang="en-GB"/>
          </a:p>
          <a:p>
            <a:endParaRPr lang="en-GB" sz="2400"/>
          </a:p>
          <a:p>
            <a:r>
              <a:rPr lang="en-GB" sz="2400"/>
              <a:t>The Legend of Zelda : Breath of the Wild</a:t>
            </a:r>
            <a:endParaRPr lang="en-GB"/>
          </a:p>
          <a:p>
            <a:endParaRPr lang="en-GB" sz="2400">
              <a:ea typeface="+mn-lt"/>
              <a:cs typeface="+mn-lt"/>
            </a:endParaRPr>
          </a:p>
          <a:p>
            <a:r>
              <a:rPr lang="en-GB" sz="2400">
                <a:ea typeface="+mn-lt"/>
                <a:cs typeface="+mn-lt"/>
              </a:rPr>
              <a:t>Final Fantasy series</a:t>
            </a:r>
            <a:endParaRPr lang="en-GB" sz="2400"/>
          </a:p>
          <a:p>
            <a:endParaRPr lang="en-GB" sz="2400"/>
          </a:p>
          <a:p>
            <a:endParaRPr lang="en-GB" sz="1800"/>
          </a:p>
          <a:p>
            <a:pPr marL="0" indent="0">
              <a:buNone/>
            </a:pPr>
            <a:endParaRPr lang="en-GB" sz="1800"/>
          </a:p>
        </p:txBody>
      </p:sp>
    </p:spTree>
    <p:extLst>
      <p:ext uri="{BB962C8B-B14F-4D97-AF65-F5344CB8AC3E}">
        <p14:creationId xmlns:p14="http://schemas.microsoft.com/office/powerpoint/2010/main" val="200758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B90138-8024-41DB-A7C0-4113F7AA8CCA}"/>
              </a:ext>
            </a:extLst>
          </p:cNvPr>
          <p:cNvSpPr>
            <a:spLocks noGrp="1"/>
          </p:cNvSpPr>
          <p:nvPr>
            <p:ph type="title"/>
          </p:nvPr>
        </p:nvSpPr>
        <p:spPr>
          <a:xfrm>
            <a:off x="7181723" y="609600"/>
            <a:ext cx="4512989" cy="2227730"/>
          </a:xfrm>
        </p:spPr>
        <p:txBody>
          <a:bodyPr anchor="ctr">
            <a:normAutofit/>
          </a:bodyPr>
          <a:lstStyle/>
          <a:p>
            <a:r>
              <a:rPr lang="en-GB" sz="3600">
                <a:solidFill>
                  <a:srgbClr val="FFFFFF"/>
                </a:solidFill>
              </a:rPr>
              <a:t>Rating</a:t>
            </a:r>
          </a:p>
        </p:txBody>
      </p:sp>
      <p:pic>
        <p:nvPicPr>
          <p:cNvPr id="1026" name="Picture 2" descr="PEGI 16">
            <a:extLst>
              <a:ext uri="{FF2B5EF4-FFF2-40B4-BE49-F238E27FC236}">
                <a16:creationId xmlns:a16="http://schemas.microsoft.com/office/drawing/2014/main" id="{DE65750B-1122-45CF-82A0-F0B3E2C5DC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0461" y="897467"/>
            <a:ext cx="2743919" cy="33351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1F74C5-C2AC-420A-AF52-05E26B0C335B}"/>
              </a:ext>
            </a:extLst>
          </p:cNvPr>
          <p:cNvSpPr>
            <a:spLocks noGrp="1"/>
          </p:cNvSpPr>
          <p:nvPr>
            <p:ph idx="1"/>
          </p:nvPr>
        </p:nvSpPr>
        <p:spPr>
          <a:xfrm>
            <a:off x="7181725" y="2837329"/>
            <a:ext cx="4512988" cy="3317938"/>
          </a:xfrm>
        </p:spPr>
        <p:txBody>
          <a:bodyPr anchor="t">
            <a:normAutofit/>
          </a:bodyPr>
          <a:lstStyle/>
          <a:p>
            <a:pPr marL="0" indent="0">
              <a:buNone/>
            </a:pPr>
            <a:r>
              <a:rPr lang="en-GB" sz="1200" i="1">
                <a:solidFill>
                  <a:srgbClr val="FFFFFF"/>
                </a:solidFill>
              </a:rPr>
              <a:t>This rating is applied once the depiction of violence (or sexual activity) reaches a stage that looks the same as would be expected in real life. The use of bad language in games with a PEGI 16 rating can be more extreme, while games of chance, and the use of tobacco, alcohol or illegal drugs can also be present.</a:t>
            </a:r>
          </a:p>
          <a:p>
            <a:pPr marL="0" indent="0">
              <a:buNone/>
            </a:pPr>
            <a:endParaRPr lang="en-GB" sz="1800">
              <a:solidFill>
                <a:srgbClr val="FFFFFF"/>
              </a:solidFill>
            </a:endParaRPr>
          </a:p>
          <a:p>
            <a:pPr>
              <a:buClr>
                <a:schemeClr val="tx1"/>
              </a:buClr>
            </a:pPr>
            <a:r>
              <a:rPr lang="en-GB" sz="1800">
                <a:solidFill>
                  <a:srgbClr val="FFFFFF"/>
                </a:solidFill>
              </a:rPr>
              <a:t>Infrequent use of bad language </a:t>
            </a:r>
          </a:p>
          <a:p>
            <a:pPr>
              <a:buClr>
                <a:schemeClr val="tx1"/>
              </a:buClr>
            </a:pPr>
            <a:r>
              <a:rPr lang="en-GB" sz="1800">
                <a:solidFill>
                  <a:srgbClr val="FFFFFF"/>
                </a:solidFill>
              </a:rPr>
              <a:t>Realistic looking violence</a:t>
            </a:r>
          </a:p>
          <a:p>
            <a:pPr>
              <a:buClr>
                <a:schemeClr val="tx1"/>
              </a:buClr>
            </a:pPr>
            <a:r>
              <a:rPr lang="en-GB">
                <a:solidFill>
                  <a:srgbClr val="FFFFFF"/>
                </a:solidFill>
              </a:rPr>
              <a:t>In-game purchases</a:t>
            </a:r>
            <a:endParaRPr lang="en-GB" sz="1800">
              <a:solidFill>
                <a:srgbClr val="FFFFFF"/>
              </a:solidFill>
            </a:endParaRPr>
          </a:p>
        </p:txBody>
      </p:sp>
      <p:pic>
        <p:nvPicPr>
          <p:cNvPr id="66" name="Picture 65">
            <a:extLst>
              <a:ext uri="{FF2B5EF4-FFF2-40B4-BE49-F238E27FC236}">
                <a16:creationId xmlns:a16="http://schemas.microsoft.com/office/drawing/2014/main" id="{C745BF15-B182-4883-B838-8E9E32167CEE}"/>
              </a:ext>
            </a:extLst>
          </p:cNvPr>
          <p:cNvPicPr>
            <a:picLocks noChangeAspect="1"/>
          </p:cNvPicPr>
          <p:nvPr/>
        </p:nvPicPr>
        <p:blipFill>
          <a:blip r:embed="rId4"/>
          <a:stretch>
            <a:fillRect/>
          </a:stretch>
        </p:blipFill>
        <p:spPr>
          <a:xfrm>
            <a:off x="678815" y="4953656"/>
            <a:ext cx="979670" cy="979670"/>
          </a:xfrm>
          <a:prstGeom prst="rect">
            <a:avLst/>
          </a:prstGeom>
        </p:spPr>
      </p:pic>
      <p:pic>
        <p:nvPicPr>
          <p:cNvPr id="67" name="Picture 66">
            <a:extLst>
              <a:ext uri="{FF2B5EF4-FFF2-40B4-BE49-F238E27FC236}">
                <a16:creationId xmlns:a16="http://schemas.microsoft.com/office/drawing/2014/main" id="{5CA8D7AC-865D-4377-B706-9947A516FB5B}"/>
              </a:ext>
            </a:extLst>
          </p:cNvPr>
          <p:cNvPicPr>
            <a:picLocks noChangeAspect="1"/>
          </p:cNvPicPr>
          <p:nvPr/>
        </p:nvPicPr>
        <p:blipFill>
          <a:blip r:embed="rId5"/>
          <a:stretch>
            <a:fillRect/>
          </a:stretch>
        </p:blipFill>
        <p:spPr>
          <a:xfrm>
            <a:off x="1865264" y="4953656"/>
            <a:ext cx="979670" cy="979670"/>
          </a:xfrm>
          <a:prstGeom prst="rect">
            <a:avLst/>
          </a:prstGeom>
        </p:spPr>
      </p:pic>
      <p:pic>
        <p:nvPicPr>
          <p:cNvPr id="68" name="Picture 67">
            <a:extLst>
              <a:ext uri="{FF2B5EF4-FFF2-40B4-BE49-F238E27FC236}">
                <a16:creationId xmlns:a16="http://schemas.microsoft.com/office/drawing/2014/main" id="{31905BD5-4330-4871-8654-F442B8EFD222}"/>
              </a:ext>
            </a:extLst>
          </p:cNvPr>
          <p:cNvPicPr>
            <a:picLocks noChangeAspect="1"/>
          </p:cNvPicPr>
          <p:nvPr/>
        </p:nvPicPr>
        <p:blipFill>
          <a:blip r:embed="rId6"/>
          <a:stretch>
            <a:fillRect/>
          </a:stretch>
        </p:blipFill>
        <p:spPr>
          <a:xfrm>
            <a:off x="3051714" y="4953000"/>
            <a:ext cx="979670" cy="984143"/>
          </a:xfrm>
          <a:prstGeom prst="rect">
            <a:avLst/>
          </a:prstGeom>
        </p:spPr>
      </p:pic>
    </p:spTree>
    <p:extLst>
      <p:ext uri="{BB962C8B-B14F-4D97-AF65-F5344CB8AC3E}">
        <p14:creationId xmlns:p14="http://schemas.microsoft.com/office/powerpoint/2010/main" val="295208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GB" sz="3600"/>
              <a:t>Target Demographic </a:t>
            </a:r>
          </a:p>
        </p:txBody>
      </p:sp>
      <p:sp>
        <p:nvSpPr>
          <p:cNvPr id="52" name="Isosceles Triangle 5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DE5608C-94AB-4D51-BF47-9475719E067C}"/>
              </a:ext>
            </a:extLst>
          </p:cNvPr>
          <p:cNvGraphicFramePr>
            <a:graphicFrameLocks noGrp="1"/>
          </p:cNvGraphicFramePr>
          <p:nvPr>
            <p:ph idx="1"/>
            <p:extLst>
              <p:ext uri="{D42A27DB-BD31-4B8C-83A1-F6EECF244321}">
                <p14:modId xmlns:p14="http://schemas.microsoft.com/office/powerpoint/2010/main" val="153451054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84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6C0D4-89D9-4C44-851D-7C1301249233}"/>
              </a:ext>
            </a:extLst>
          </p:cNvPr>
          <p:cNvSpPr>
            <a:spLocks noGrp="1"/>
          </p:cNvSpPr>
          <p:nvPr>
            <p:ph type="title"/>
          </p:nvPr>
        </p:nvSpPr>
        <p:spPr>
          <a:xfrm>
            <a:off x="652481" y="1382486"/>
            <a:ext cx="3547581" cy="4093028"/>
          </a:xfrm>
        </p:spPr>
        <p:txBody>
          <a:bodyPr anchor="ctr">
            <a:normAutofit/>
          </a:bodyPr>
          <a:lstStyle/>
          <a:p>
            <a:r>
              <a:rPr lang="en-GB" sz="4400"/>
              <a:t>Customer Channels</a:t>
            </a:r>
          </a:p>
        </p:txBody>
      </p:sp>
      <p:grpSp>
        <p:nvGrpSpPr>
          <p:cNvPr id="26" name="Group 11">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7" name="Straight Connector 12">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13">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16">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22">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Content Placeholder 2">
            <a:extLst>
              <a:ext uri="{FF2B5EF4-FFF2-40B4-BE49-F238E27FC236}">
                <a16:creationId xmlns:a16="http://schemas.microsoft.com/office/drawing/2014/main" id="{629A7A98-DF83-4214-89C7-B97035031122}"/>
              </a:ext>
            </a:extLst>
          </p:cNvPr>
          <p:cNvGraphicFramePr>
            <a:graphicFrameLocks noGrp="1"/>
          </p:cNvGraphicFramePr>
          <p:nvPr>
            <p:ph idx="1"/>
            <p:extLst>
              <p:ext uri="{D42A27DB-BD31-4B8C-83A1-F6EECF244321}">
                <p14:modId xmlns:p14="http://schemas.microsoft.com/office/powerpoint/2010/main" val="2600719431"/>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28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EFCD-CAE7-4208-A400-D5330AB38B29}"/>
              </a:ext>
            </a:extLst>
          </p:cNvPr>
          <p:cNvSpPr>
            <a:spLocks noGrp="1"/>
          </p:cNvSpPr>
          <p:nvPr>
            <p:ph type="title"/>
          </p:nvPr>
        </p:nvSpPr>
        <p:spPr/>
        <p:txBody>
          <a:bodyPr/>
          <a:lstStyle/>
          <a:p>
            <a:r>
              <a:rPr lang="en-GB"/>
              <a:t>Unique Selling Points</a:t>
            </a:r>
          </a:p>
        </p:txBody>
      </p:sp>
      <p:sp>
        <p:nvSpPr>
          <p:cNvPr id="3" name="Content Placeholder 2">
            <a:extLst>
              <a:ext uri="{FF2B5EF4-FFF2-40B4-BE49-F238E27FC236}">
                <a16:creationId xmlns:a16="http://schemas.microsoft.com/office/drawing/2014/main" id="{7428F87B-F9A8-4E0A-AD4C-4D8F2996DAAF}"/>
              </a:ext>
            </a:extLst>
          </p:cNvPr>
          <p:cNvSpPr>
            <a:spLocks noGrp="1"/>
          </p:cNvSpPr>
          <p:nvPr>
            <p:ph idx="1"/>
          </p:nvPr>
        </p:nvSpPr>
        <p:spPr/>
        <p:txBody>
          <a:bodyPr/>
          <a:lstStyle/>
          <a:p>
            <a:r>
              <a:rPr lang="en-GB"/>
              <a:t>3D diegetic sound only</a:t>
            </a:r>
          </a:p>
          <a:p>
            <a:pPr lvl="1"/>
            <a:r>
              <a:rPr lang="en-GB"/>
              <a:t>Player gathers information via sound cues</a:t>
            </a:r>
          </a:p>
          <a:p>
            <a:pPr marL="457200" lvl="1" indent="0">
              <a:buNone/>
            </a:pPr>
            <a:endParaRPr lang="en-GB"/>
          </a:p>
          <a:p>
            <a:r>
              <a:rPr lang="en-GB"/>
              <a:t>NPC attitude and player reputation</a:t>
            </a:r>
          </a:p>
          <a:p>
            <a:pPr lvl="1"/>
            <a:r>
              <a:rPr lang="en-GB"/>
              <a:t>Mini games to give the player an opportunity to change the NPC’s attitude towards them so that they can unlock information from that NPC</a:t>
            </a:r>
          </a:p>
          <a:p>
            <a:pPr lvl="1"/>
            <a:r>
              <a:rPr lang="en-GB"/>
              <a:t>The player’s overall / public reputation will be affected based on how the player interacts with the open world</a:t>
            </a:r>
          </a:p>
          <a:p>
            <a:pPr lvl="1"/>
            <a:endParaRPr lang="en-GB"/>
          </a:p>
          <a:p>
            <a:r>
              <a:rPr lang="en-GB"/>
              <a:t>Branching narrative with multiple endings</a:t>
            </a:r>
          </a:p>
        </p:txBody>
      </p:sp>
    </p:spTree>
    <p:extLst>
      <p:ext uri="{BB962C8B-B14F-4D97-AF65-F5344CB8AC3E}">
        <p14:creationId xmlns:p14="http://schemas.microsoft.com/office/powerpoint/2010/main" val="139039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F7C7-9473-4871-BAFF-79C5E585BBF7}"/>
              </a:ext>
            </a:extLst>
          </p:cNvPr>
          <p:cNvSpPr>
            <a:spLocks noGrp="1"/>
          </p:cNvSpPr>
          <p:nvPr>
            <p:ph type="title"/>
          </p:nvPr>
        </p:nvSpPr>
        <p:spPr/>
        <p:txBody>
          <a:bodyPr/>
          <a:lstStyle/>
          <a:p>
            <a:r>
              <a:rPr lang="en-GB"/>
              <a:t>Mechanics and verbs</a:t>
            </a:r>
          </a:p>
        </p:txBody>
      </p:sp>
      <p:sp>
        <p:nvSpPr>
          <p:cNvPr id="3" name="Content Placeholder 2">
            <a:extLst>
              <a:ext uri="{FF2B5EF4-FFF2-40B4-BE49-F238E27FC236}">
                <a16:creationId xmlns:a16="http://schemas.microsoft.com/office/drawing/2014/main" id="{9D2F47EE-982A-448A-8443-7B3B719CC926}"/>
              </a:ext>
            </a:extLst>
          </p:cNvPr>
          <p:cNvSpPr>
            <a:spLocks noGrp="1"/>
          </p:cNvSpPr>
          <p:nvPr>
            <p:ph idx="1"/>
          </p:nvPr>
        </p:nvSpPr>
        <p:spPr>
          <a:xfrm>
            <a:off x="1456774" y="2312168"/>
            <a:ext cx="3335737" cy="2245804"/>
          </a:xfrm>
        </p:spPr>
        <p:txBody>
          <a:bodyPr vert="horz" lIns="91440" tIns="45720" rIns="91440" bIns="45720" rtlCol="0" anchor="t">
            <a:normAutofit/>
          </a:bodyPr>
          <a:lstStyle/>
          <a:p>
            <a:pPr marL="0" indent="0">
              <a:buNone/>
            </a:pPr>
            <a:r>
              <a:rPr lang="en-GB" sz="2000" b="1" dirty="0">
                <a:solidFill>
                  <a:schemeClr val="accent1">
                    <a:lumMod val="40000"/>
                    <a:lumOff val="60000"/>
                  </a:schemeClr>
                </a:solidFill>
              </a:rPr>
              <a:t>Mechanics:</a:t>
            </a:r>
          </a:p>
          <a:p>
            <a:r>
              <a:rPr lang="en-GB" sz="2000" dirty="0"/>
              <a:t>Time matters</a:t>
            </a:r>
          </a:p>
          <a:p>
            <a:r>
              <a:rPr lang="en-GB" sz="2000" dirty="0"/>
              <a:t>Diegetic audio</a:t>
            </a:r>
          </a:p>
          <a:p>
            <a:r>
              <a:rPr lang="en-GB" sz="2000"/>
              <a:t>Reputation scale</a:t>
            </a:r>
          </a:p>
          <a:p>
            <a:endParaRPr lang="en-GB"/>
          </a:p>
          <a:p>
            <a:endParaRPr lang="en-GB"/>
          </a:p>
          <a:p>
            <a:pPr marL="0" indent="0">
              <a:buNone/>
            </a:pPr>
            <a:endParaRPr lang="en-GB" b="1">
              <a:solidFill>
                <a:srgbClr val="B8C2E9"/>
              </a:solidFill>
            </a:endParaRPr>
          </a:p>
          <a:p>
            <a:pPr marL="0" indent="0">
              <a:buNone/>
            </a:pPr>
            <a:endParaRPr lang="en-GB">
              <a:solidFill>
                <a:srgbClr val="FFFFFF"/>
              </a:solidFill>
              <a:ea typeface="+mn-lt"/>
              <a:cs typeface="+mn-lt"/>
            </a:endParaRPr>
          </a:p>
        </p:txBody>
      </p:sp>
      <p:sp>
        <p:nvSpPr>
          <p:cNvPr id="6" name="Content Placeholder 2">
            <a:extLst>
              <a:ext uri="{FF2B5EF4-FFF2-40B4-BE49-F238E27FC236}">
                <a16:creationId xmlns:a16="http://schemas.microsoft.com/office/drawing/2014/main" id="{9561F746-C5C7-4D4D-B5FA-772A31D0D9B7}"/>
              </a:ext>
            </a:extLst>
          </p:cNvPr>
          <p:cNvSpPr txBox="1">
            <a:spLocks/>
          </p:cNvSpPr>
          <p:nvPr/>
        </p:nvSpPr>
        <p:spPr>
          <a:xfrm>
            <a:off x="5264296" y="2307108"/>
            <a:ext cx="3335737" cy="224580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000" b="1">
                <a:solidFill>
                  <a:schemeClr val="accent1">
                    <a:lumMod val="40000"/>
                    <a:lumOff val="60000"/>
                  </a:schemeClr>
                </a:solidFill>
              </a:rPr>
              <a:t>Verbs:</a:t>
            </a:r>
          </a:p>
          <a:p>
            <a:r>
              <a:rPr lang="en-GB" sz="2000"/>
              <a:t>Change</a:t>
            </a:r>
          </a:p>
          <a:p>
            <a:r>
              <a:rPr lang="en-GB" sz="2000"/>
              <a:t>Engage</a:t>
            </a:r>
          </a:p>
          <a:p>
            <a:r>
              <a:rPr lang="en-GB">
                <a:solidFill>
                  <a:srgbClr val="FFFFFF"/>
                </a:solidFill>
                <a:ea typeface="+mn-lt"/>
                <a:cs typeface="+mn-lt"/>
              </a:rPr>
              <a:t>Explore</a:t>
            </a:r>
            <a:endParaRPr lang="en-GB">
              <a:solidFill>
                <a:srgbClr val="FFFFFF"/>
              </a:solidFill>
            </a:endParaRPr>
          </a:p>
        </p:txBody>
      </p:sp>
    </p:spTree>
    <p:extLst>
      <p:ext uri="{BB962C8B-B14F-4D97-AF65-F5344CB8AC3E}">
        <p14:creationId xmlns:p14="http://schemas.microsoft.com/office/powerpoint/2010/main" val="405773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Meet the team</a:t>
            </a:r>
          </a:p>
        </p:txBody>
      </p:sp>
      <p:sp>
        <p:nvSpPr>
          <p:cNvPr id="3" name="Content Placeholder 2"/>
          <p:cNvSpPr>
            <a:spLocks noGrp="1"/>
          </p:cNvSpPr>
          <p:nvPr>
            <p:ph idx="1"/>
          </p:nvPr>
        </p:nvSpPr>
        <p:spPr>
          <a:xfrm>
            <a:off x="677334" y="2677886"/>
            <a:ext cx="8596668" cy="3363476"/>
          </a:xfrm>
        </p:spPr>
        <p:txBody>
          <a:bodyPr vert="horz" lIns="91440" tIns="45720" rIns="91440" bIns="45720" numCol="2" rtlCol="0" anchor="t">
            <a:normAutofit fontScale="92500" lnSpcReduction="10000"/>
          </a:bodyPr>
          <a:lstStyle/>
          <a:p>
            <a:r>
              <a:rPr lang="en-GB" dirty="0"/>
              <a:t>Anneka:</a:t>
            </a:r>
          </a:p>
          <a:p>
            <a:pPr lvl="1"/>
            <a:r>
              <a:rPr lang="en-GB" dirty="0"/>
              <a:t>Project Manager</a:t>
            </a:r>
          </a:p>
          <a:p>
            <a:pPr lvl="1"/>
            <a:r>
              <a:rPr lang="en-GB" dirty="0"/>
              <a:t>Designer</a:t>
            </a:r>
          </a:p>
          <a:p>
            <a:pPr lvl="1"/>
            <a:r>
              <a:rPr lang="en-GB" dirty="0"/>
              <a:t>Writer</a:t>
            </a:r>
          </a:p>
          <a:p>
            <a:pPr lvl="1"/>
            <a:endParaRPr lang="en-GB"/>
          </a:p>
          <a:p>
            <a:r>
              <a:rPr lang="en-GB" dirty="0"/>
              <a:t>Zoie:</a:t>
            </a:r>
          </a:p>
          <a:p>
            <a:pPr lvl="1"/>
            <a:r>
              <a:rPr lang="en-GB" dirty="0"/>
              <a:t>Programmer</a:t>
            </a:r>
          </a:p>
          <a:p>
            <a:pPr lvl="1"/>
            <a:r>
              <a:rPr lang="en-GB" dirty="0"/>
              <a:t>Quality Assurance / Tester</a:t>
            </a:r>
          </a:p>
          <a:p>
            <a:pPr lvl="1"/>
            <a:r>
              <a:rPr lang="en-GB" dirty="0"/>
              <a:t>Producer</a:t>
            </a:r>
          </a:p>
          <a:p>
            <a:pPr lvl="1"/>
            <a:endParaRPr lang="en-GB"/>
          </a:p>
          <a:p>
            <a:r>
              <a:rPr lang="en-GB" dirty="0"/>
              <a:t>Xavier:</a:t>
            </a:r>
          </a:p>
          <a:p>
            <a:pPr lvl="1"/>
            <a:r>
              <a:rPr lang="en-GB" dirty="0"/>
              <a:t>Programmer</a:t>
            </a:r>
          </a:p>
          <a:p>
            <a:pPr lvl="1"/>
            <a:r>
              <a:rPr lang="en-GB" dirty="0"/>
              <a:t>Artist</a:t>
            </a:r>
          </a:p>
          <a:p>
            <a:pPr lvl="1"/>
            <a:r>
              <a:rPr lang="en-GB" dirty="0"/>
              <a:t>Sound design / composer</a:t>
            </a:r>
          </a:p>
          <a:p>
            <a:pPr lvl="1"/>
            <a:r>
              <a:rPr lang="en-GB" dirty="0"/>
              <a:t>Writer</a:t>
            </a:r>
          </a:p>
          <a:p>
            <a:pPr lvl="1"/>
            <a:endParaRPr lang="en-GB"/>
          </a:p>
          <a:p>
            <a:pPr lvl="1"/>
            <a:endParaRPr lang="en-GB"/>
          </a:p>
          <a:p>
            <a:pPr lvl="1"/>
            <a:endParaRPr lang="en-GB"/>
          </a:p>
          <a:p>
            <a:endParaRPr lang="en-GB"/>
          </a:p>
        </p:txBody>
      </p:sp>
      <p:sp>
        <p:nvSpPr>
          <p:cNvPr id="4" name="Rectangle 3">
            <a:extLst>
              <a:ext uri="{FF2B5EF4-FFF2-40B4-BE49-F238E27FC236}">
                <a16:creationId xmlns:a16="http://schemas.microsoft.com/office/drawing/2014/main" id="{A1A4CE88-231B-404D-9A11-23121C37A140}"/>
              </a:ext>
            </a:extLst>
          </p:cNvPr>
          <p:cNvSpPr/>
          <p:nvPr/>
        </p:nvSpPr>
        <p:spPr>
          <a:xfrm>
            <a:off x="677334" y="1930400"/>
            <a:ext cx="4968155" cy="369332"/>
          </a:xfrm>
          <a:prstGeom prst="rect">
            <a:avLst/>
          </a:prstGeom>
        </p:spPr>
        <p:txBody>
          <a:bodyPr wrap="none">
            <a:spAutoFit/>
          </a:bodyPr>
          <a:lstStyle/>
          <a:p>
            <a:r>
              <a:rPr lang="en-GB"/>
              <a:t>Team ONE = Originating Narrative Experiences</a:t>
            </a:r>
          </a:p>
        </p:txBody>
      </p:sp>
    </p:spTree>
    <p:extLst>
      <p:ext uri="{BB962C8B-B14F-4D97-AF65-F5344CB8AC3E}">
        <p14:creationId xmlns:p14="http://schemas.microsoft.com/office/powerpoint/2010/main" val="9845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7" name="Rectangle 56">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1D9D41AE-9F65-4A4B-89BE-7DCF8F5BEC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0" name="Straight Connector 59">
              <a:extLst>
                <a:ext uri="{FF2B5EF4-FFF2-40B4-BE49-F238E27FC236}">
                  <a16:creationId xmlns:a16="http://schemas.microsoft.com/office/drawing/2014/main" id="{22992E8D-AA4A-418F-83AF-5E9292FDFC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DF2706B-85C6-47B7-AB92-667FC33809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AA915A6F-9ED2-4BF7-B675-A4933CAF6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5">
              <a:extLst>
                <a:ext uri="{FF2B5EF4-FFF2-40B4-BE49-F238E27FC236}">
                  <a16:creationId xmlns:a16="http://schemas.microsoft.com/office/drawing/2014/main" id="{9BF6A7FE-839B-4189-959C-3677715AE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CEC98746-F315-4E5A-B223-AD76F7152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19219527-6E34-4CF2-9E31-EE5883CC8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0AEA5D90-8C61-4F98-9EB1-B2713EF2B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9">
              <a:extLst>
                <a:ext uri="{FF2B5EF4-FFF2-40B4-BE49-F238E27FC236}">
                  <a16:creationId xmlns:a16="http://schemas.microsoft.com/office/drawing/2014/main" id="{FC1F280A-25B5-4895-B50F-7C4C0DD0F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72CD0DA6-D89C-48DE-8F3C-2614D9976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69468FA4-C75D-4473-8657-9517D0C3A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7D204202-E468-450C-BA9B-86E3476B42BE}"/>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kern="1200">
                <a:solidFill>
                  <a:srgbClr val="FFFFFF"/>
                </a:solidFill>
                <a:latin typeface="+mj-lt"/>
                <a:ea typeface="+mj-ea"/>
                <a:cs typeface="+mj-cs"/>
              </a:rPr>
              <a:t>Thank you for listening </a:t>
            </a:r>
          </a:p>
        </p:txBody>
      </p:sp>
    </p:spTree>
    <p:extLst>
      <p:ext uri="{BB962C8B-B14F-4D97-AF65-F5344CB8AC3E}">
        <p14:creationId xmlns:p14="http://schemas.microsoft.com/office/powerpoint/2010/main" val="274277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GB" sz="3600"/>
              <a:t>Intellectual Property Agreement</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91E8807-84AE-4029-8684-34DA6BC54FC8}"/>
              </a:ext>
            </a:extLst>
          </p:cNvPr>
          <p:cNvGraphicFramePr>
            <a:graphicFrameLocks noGrp="1"/>
          </p:cNvGraphicFramePr>
          <p:nvPr>
            <p:ph idx="1"/>
            <p:extLst>
              <p:ext uri="{D42A27DB-BD31-4B8C-83A1-F6EECF244321}">
                <p14:modId xmlns:p14="http://schemas.microsoft.com/office/powerpoint/2010/main" val="379908502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60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9"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0" name="Rectangle 1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2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2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3" name="Straight Connector 2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04" name="Straight Connector 2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kern="1200">
                <a:solidFill>
                  <a:schemeClr val="tx1">
                    <a:lumMod val="50000"/>
                    <a:lumOff val="50000"/>
                  </a:schemeClr>
                </a:solidFill>
                <a:latin typeface="+mn-lt"/>
                <a:ea typeface="+mn-ea"/>
                <a:cs typeface="+mn-cs"/>
              </a:rPr>
              <a:t>Concept</a:t>
            </a:r>
          </a:p>
        </p:txBody>
      </p:sp>
      <p:sp>
        <p:nvSpPr>
          <p:cNvPr id="2" name="Title 1"/>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kern="1200">
                <a:solidFill>
                  <a:schemeClr val="accent1"/>
                </a:solidFill>
                <a:latin typeface="+mj-lt"/>
                <a:ea typeface="+mj-ea"/>
                <a:cs typeface="+mj-cs"/>
              </a:rPr>
              <a:t>The Cure </a:t>
            </a:r>
          </a:p>
        </p:txBody>
      </p:sp>
      <p:sp>
        <p:nvSpPr>
          <p:cNvPr id="10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018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C7EBE-A2D1-4F1C-B349-EAA8A7691077}"/>
              </a:ext>
            </a:extLst>
          </p:cNvPr>
          <p:cNvSpPr>
            <a:spLocks noGrp="1"/>
          </p:cNvSpPr>
          <p:nvPr>
            <p:ph type="title"/>
          </p:nvPr>
        </p:nvSpPr>
        <p:spPr>
          <a:xfrm>
            <a:off x="1043950" y="1179151"/>
            <a:ext cx="3300646" cy="4463889"/>
          </a:xfrm>
        </p:spPr>
        <p:txBody>
          <a:bodyPr anchor="ctr">
            <a:normAutofit/>
          </a:bodyPr>
          <a:lstStyle/>
          <a:p>
            <a:r>
              <a:rPr lang="en-GB" sz="3600"/>
              <a:t>The Plot</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A6A162-0ED8-4ED5-B31B-7A0A9A9E5F38}"/>
              </a:ext>
            </a:extLst>
          </p:cNvPr>
          <p:cNvSpPr>
            <a:spLocks noGrp="1"/>
          </p:cNvSpPr>
          <p:nvPr>
            <p:ph idx="1"/>
          </p:nvPr>
        </p:nvSpPr>
        <p:spPr>
          <a:xfrm>
            <a:off x="4978918" y="1109145"/>
            <a:ext cx="6341016" cy="4603900"/>
          </a:xfrm>
        </p:spPr>
        <p:txBody>
          <a:bodyPr anchor="ctr">
            <a:normAutofit/>
          </a:bodyPr>
          <a:lstStyle/>
          <a:p>
            <a:pPr marL="0" indent="0">
              <a:buNone/>
            </a:pPr>
            <a:r>
              <a:rPr lang="en-GB" sz="1800"/>
              <a:t>The Cure is a narrative driven fantasy-adventure game, set in an immersive medieval open world, that follows the quest of an ordinary villager who sets out to find the cure to a mysterious illness that befalls his wife.</a:t>
            </a:r>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229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1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77816-3963-4F8B-A979-E1C92C04C815}"/>
              </a:ext>
            </a:extLst>
          </p:cNvPr>
          <p:cNvSpPr>
            <a:spLocks noGrp="1"/>
          </p:cNvSpPr>
          <p:nvPr>
            <p:ph type="title"/>
          </p:nvPr>
        </p:nvSpPr>
        <p:spPr>
          <a:xfrm>
            <a:off x="1043950" y="1179151"/>
            <a:ext cx="3300646" cy="4463889"/>
          </a:xfrm>
        </p:spPr>
        <p:txBody>
          <a:bodyPr anchor="ctr">
            <a:normAutofit/>
          </a:bodyPr>
          <a:lstStyle/>
          <a:p>
            <a:r>
              <a:rPr lang="en-GB" sz="3600"/>
              <a:t>The Characters</a:t>
            </a:r>
          </a:p>
        </p:txBody>
      </p:sp>
      <p:sp>
        <p:nvSpPr>
          <p:cNvPr id="21" name="Isosceles Triangle 2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C3C5096F-871B-499E-B7AD-C95C6BDD09C6}"/>
              </a:ext>
            </a:extLst>
          </p:cNvPr>
          <p:cNvSpPr>
            <a:spLocks noGrp="1"/>
          </p:cNvSpPr>
          <p:nvPr>
            <p:ph idx="1"/>
          </p:nvPr>
        </p:nvSpPr>
        <p:spPr>
          <a:xfrm>
            <a:off x="4978918" y="1109145"/>
            <a:ext cx="6341016" cy="4603900"/>
          </a:xfrm>
        </p:spPr>
        <p:txBody>
          <a:bodyPr numCol="1" anchor="ctr">
            <a:normAutofit/>
          </a:bodyPr>
          <a:lstStyle/>
          <a:p>
            <a:pPr marL="0" indent="0">
              <a:buNone/>
            </a:pPr>
            <a:r>
              <a:rPr lang="en-GB" sz="1800" b="1" err="1"/>
              <a:t>Ordinous</a:t>
            </a:r>
            <a:r>
              <a:rPr lang="en-GB" sz="1800"/>
              <a:t> </a:t>
            </a:r>
            <a:r>
              <a:rPr lang="en-GB" sz="1800" i="1"/>
              <a:t>– player character</a:t>
            </a:r>
          </a:p>
          <a:p>
            <a:pPr marL="0" indent="0">
              <a:buNone/>
            </a:pPr>
            <a:r>
              <a:rPr lang="en-GB" sz="1800" b="1"/>
              <a:t>Celeste </a:t>
            </a:r>
            <a:r>
              <a:rPr lang="en-GB" sz="1800"/>
              <a:t>– </a:t>
            </a:r>
            <a:r>
              <a:rPr lang="en-GB" sz="1800" i="1"/>
              <a:t>the wife &amp; servant to the royal family</a:t>
            </a:r>
          </a:p>
          <a:p>
            <a:pPr marL="0" indent="0">
              <a:buNone/>
            </a:pPr>
            <a:r>
              <a:rPr lang="en-GB" sz="1800" b="1"/>
              <a:t>King George </a:t>
            </a:r>
            <a:r>
              <a:rPr lang="en-GB" sz="1800"/>
              <a:t>– </a:t>
            </a:r>
            <a:r>
              <a:rPr lang="en-GB" sz="1800" i="1"/>
              <a:t>the ruler of </a:t>
            </a:r>
            <a:r>
              <a:rPr lang="en-GB" sz="1800" i="1" err="1"/>
              <a:t>Brittonia</a:t>
            </a:r>
            <a:r>
              <a:rPr lang="en-GB" i="1"/>
              <a:t> </a:t>
            </a:r>
          </a:p>
          <a:p>
            <a:pPr marL="0" indent="0">
              <a:buNone/>
            </a:pPr>
            <a:r>
              <a:rPr lang="en-GB" sz="1800" b="1"/>
              <a:t>The Healer </a:t>
            </a:r>
            <a:r>
              <a:rPr lang="en-GB" sz="1800"/>
              <a:t>– </a:t>
            </a:r>
            <a:r>
              <a:rPr lang="en-GB" sz="1800" i="1"/>
              <a:t>the only one who can create the cure</a:t>
            </a:r>
            <a:endParaRPr lang="en-GB" sz="1800"/>
          </a:p>
          <a:p>
            <a:pPr marL="0" indent="0">
              <a:buNone/>
            </a:pPr>
            <a:r>
              <a:rPr lang="en-GB" sz="1800" b="1"/>
              <a:t>Doctor Malum </a:t>
            </a:r>
            <a:r>
              <a:rPr lang="en-GB" sz="1800"/>
              <a:t>– </a:t>
            </a:r>
            <a:r>
              <a:rPr lang="en-GB" sz="1800" i="1"/>
              <a:t>antagonist</a:t>
            </a:r>
            <a:r>
              <a:rPr lang="en-GB" i="1"/>
              <a:t> </a:t>
            </a:r>
            <a:endParaRPr lang="en-GB" sz="1800" i="1"/>
          </a:p>
          <a:p>
            <a:pPr marL="0" lvl="0" indent="0">
              <a:buClr>
                <a:srgbClr val="4E67C8"/>
              </a:buClr>
              <a:buNone/>
            </a:pPr>
            <a:r>
              <a:rPr lang="en-GB" sz="1800" b="1"/>
              <a:t>Morris</a:t>
            </a:r>
            <a:r>
              <a:rPr lang="en-GB" sz="1800"/>
              <a:t> – </a:t>
            </a:r>
            <a:r>
              <a:rPr lang="en-GB" sz="1800" i="1"/>
              <a:t>crazy witch doctor</a:t>
            </a:r>
          </a:p>
          <a:p>
            <a:pPr marL="0" lvl="0" indent="0">
              <a:buClr>
                <a:srgbClr val="4E67C8"/>
              </a:buClr>
              <a:buNone/>
            </a:pPr>
            <a:r>
              <a:rPr lang="en-GB" sz="1800" b="1"/>
              <a:t>Doctor Norman </a:t>
            </a:r>
            <a:r>
              <a:rPr lang="en-GB" sz="1800"/>
              <a:t>– </a:t>
            </a:r>
            <a:r>
              <a:rPr lang="en-GB" sz="1800" i="1"/>
              <a:t>normal doctor</a:t>
            </a:r>
          </a:p>
          <a:p>
            <a:pPr marL="0" lvl="0" indent="0">
              <a:buClr>
                <a:srgbClr val="4E67C8"/>
              </a:buClr>
              <a:buNone/>
            </a:pPr>
            <a:r>
              <a:rPr lang="en-GB" sz="1800" b="1"/>
              <a:t>Professor Arthur </a:t>
            </a:r>
            <a:r>
              <a:rPr lang="en-GB" sz="1800"/>
              <a:t>– </a:t>
            </a:r>
            <a:r>
              <a:rPr lang="en-GB" sz="1800" i="1"/>
              <a:t>scholar in medical alchemy</a:t>
            </a:r>
          </a:p>
          <a:p>
            <a:pPr marL="0" indent="0">
              <a:buClr>
                <a:srgbClr val="4E67C8"/>
              </a:buClr>
              <a:buNone/>
            </a:pPr>
            <a:r>
              <a:rPr lang="en-GB" sz="1800" b="1"/>
              <a:t>The Fera </a:t>
            </a:r>
            <a:r>
              <a:rPr lang="en-GB" sz="1800"/>
              <a:t>– </a:t>
            </a:r>
            <a:r>
              <a:rPr lang="en-GB" sz="1800" i="1"/>
              <a:t>Protector of The Lost City of Haven.</a:t>
            </a:r>
            <a:r>
              <a:rPr lang="en-GB" i="1"/>
              <a:t> </a:t>
            </a:r>
            <a:endParaRPr lang="en-GB" sz="1800" i="1"/>
          </a:p>
          <a:p>
            <a:pPr marL="0" lvl="0" indent="0">
              <a:buClr>
                <a:srgbClr val="4E67C8"/>
              </a:buClr>
              <a:buNone/>
            </a:pPr>
            <a:r>
              <a:rPr lang="en-GB" sz="1800" b="1"/>
              <a:t>The King’s Knights </a:t>
            </a:r>
            <a:r>
              <a:rPr lang="en-GB" sz="1800"/>
              <a:t>– </a:t>
            </a:r>
            <a:r>
              <a:rPr lang="en-GB" sz="1800" i="1"/>
              <a:t>Highly skilled protectors of the Kingdom</a:t>
            </a:r>
          </a:p>
        </p:txBody>
      </p:sp>
      <p:sp>
        <p:nvSpPr>
          <p:cNvPr id="25" name="Isosceles Triangle 2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58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1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77816-3963-4F8B-A979-E1C92C04C815}"/>
              </a:ext>
            </a:extLst>
          </p:cNvPr>
          <p:cNvSpPr>
            <a:spLocks noGrp="1"/>
          </p:cNvSpPr>
          <p:nvPr>
            <p:ph type="title"/>
          </p:nvPr>
        </p:nvSpPr>
        <p:spPr>
          <a:xfrm>
            <a:off x="1043950" y="1179151"/>
            <a:ext cx="3300646" cy="4463889"/>
          </a:xfrm>
        </p:spPr>
        <p:txBody>
          <a:bodyPr anchor="ctr">
            <a:normAutofit/>
          </a:bodyPr>
          <a:lstStyle/>
          <a:p>
            <a:r>
              <a:rPr lang="en-GB" sz="3600"/>
              <a:t>The Locations</a:t>
            </a:r>
          </a:p>
        </p:txBody>
      </p:sp>
      <p:sp>
        <p:nvSpPr>
          <p:cNvPr id="21" name="Isosceles Triangle 2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C3C5096F-871B-499E-B7AD-C95C6BDD09C6}"/>
              </a:ext>
            </a:extLst>
          </p:cNvPr>
          <p:cNvSpPr>
            <a:spLocks noGrp="1"/>
          </p:cNvSpPr>
          <p:nvPr>
            <p:ph idx="1"/>
          </p:nvPr>
        </p:nvSpPr>
        <p:spPr>
          <a:xfrm>
            <a:off x="4978918" y="1109145"/>
            <a:ext cx="6341016" cy="4603900"/>
          </a:xfrm>
        </p:spPr>
        <p:txBody>
          <a:bodyPr numCol="1" anchor="ctr">
            <a:normAutofit/>
          </a:bodyPr>
          <a:lstStyle/>
          <a:p>
            <a:pPr marL="0" indent="0">
              <a:buNone/>
            </a:pPr>
            <a:r>
              <a:rPr lang="en-GB" b="1"/>
              <a:t>The United Kingdom of </a:t>
            </a:r>
            <a:r>
              <a:rPr lang="en-GB" b="1" err="1"/>
              <a:t>Brittonia</a:t>
            </a:r>
            <a:r>
              <a:rPr lang="en-GB" b="1"/>
              <a:t> </a:t>
            </a:r>
            <a:r>
              <a:rPr lang="en-GB"/>
              <a:t>– </a:t>
            </a:r>
            <a:r>
              <a:rPr lang="en-GB" sz="1400" i="1"/>
              <a:t>A fantasised medieval Britain</a:t>
            </a:r>
          </a:p>
          <a:p>
            <a:pPr marL="0" indent="0">
              <a:buNone/>
            </a:pPr>
            <a:r>
              <a:rPr lang="en-GB" b="1" err="1"/>
              <a:t>Londinensi</a:t>
            </a:r>
            <a:r>
              <a:rPr lang="en-GB"/>
              <a:t> – </a:t>
            </a:r>
            <a:r>
              <a:rPr lang="en-GB" sz="1400" i="1"/>
              <a:t>The capital city of </a:t>
            </a:r>
            <a:r>
              <a:rPr lang="en-GB" sz="1400" i="1" err="1"/>
              <a:t>Brittonia</a:t>
            </a:r>
            <a:r>
              <a:rPr lang="en-GB" sz="1400" i="1"/>
              <a:t>, often referred to as “</a:t>
            </a:r>
            <a:r>
              <a:rPr lang="en-GB" sz="1400" i="1" err="1"/>
              <a:t>Dinesi</a:t>
            </a:r>
            <a:r>
              <a:rPr lang="en-GB" sz="1400" i="1"/>
              <a:t>”</a:t>
            </a:r>
            <a:endParaRPr lang="en-GB"/>
          </a:p>
          <a:p>
            <a:pPr marL="0" indent="0">
              <a:buNone/>
            </a:pPr>
            <a:r>
              <a:rPr lang="en-GB" b="1" err="1"/>
              <a:t>Peperit</a:t>
            </a:r>
            <a:r>
              <a:rPr lang="en-GB" b="1"/>
              <a:t> </a:t>
            </a:r>
            <a:r>
              <a:rPr lang="en-GB"/>
              <a:t>– </a:t>
            </a:r>
            <a:r>
              <a:rPr lang="en-GB" sz="1400" i="1"/>
              <a:t>The hometown of </a:t>
            </a:r>
            <a:r>
              <a:rPr lang="en-GB" sz="1400" i="1" err="1"/>
              <a:t>Ordinous</a:t>
            </a:r>
            <a:endParaRPr lang="en-GB" b="1"/>
          </a:p>
          <a:p>
            <a:pPr marL="0" indent="0">
              <a:buNone/>
            </a:pPr>
            <a:r>
              <a:rPr lang="en-GB" b="1"/>
              <a:t>The Lost City of Haven </a:t>
            </a:r>
            <a:r>
              <a:rPr lang="en-GB"/>
              <a:t>- </a:t>
            </a:r>
            <a:r>
              <a:rPr lang="en-GB" sz="1400" i="1"/>
              <a:t>An island protected by the Fera. It is a place of refuge for those with magic and the location of The Healer</a:t>
            </a:r>
          </a:p>
          <a:p>
            <a:pPr marL="0" indent="0">
              <a:buNone/>
            </a:pPr>
            <a:r>
              <a:rPr lang="en-GB" b="1"/>
              <a:t>The Sky City of </a:t>
            </a:r>
            <a:r>
              <a:rPr lang="en-GB" b="1" err="1"/>
              <a:t>Sirpey</a:t>
            </a:r>
            <a:r>
              <a:rPr lang="en-GB" b="1"/>
              <a:t> </a:t>
            </a:r>
            <a:r>
              <a:rPr lang="en-GB"/>
              <a:t>- </a:t>
            </a:r>
            <a:r>
              <a:rPr lang="en-GB" sz="1400" i="1"/>
              <a:t>The location of the Sana Lily</a:t>
            </a:r>
            <a:endParaRPr lang="en-GB" sz="1400"/>
          </a:p>
          <a:p>
            <a:pPr marL="0" indent="0">
              <a:buNone/>
            </a:pPr>
            <a:r>
              <a:rPr lang="en-GB" b="1"/>
              <a:t>The Underwater City of </a:t>
            </a:r>
            <a:r>
              <a:rPr lang="en-GB" b="1" err="1"/>
              <a:t>Opes</a:t>
            </a:r>
            <a:r>
              <a:rPr lang="en-GB" b="1"/>
              <a:t> – </a:t>
            </a:r>
            <a:r>
              <a:rPr lang="en-GB" sz="1400" i="1"/>
              <a:t>The location of the </a:t>
            </a:r>
            <a:r>
              <a:rPr lang="en-GB" sz="1400" i="1" err="1"/>
              <a:t>Helia</a:t>
            </a:r>
            <a:r>
              <a:rPr lang="en-GB" sz="1400" i="1"/>
              <a:t> Cup</a:t>
            </a:r>
            <a:endParaRPr lang="en-GB" sz="1400"/>
          </a:p>
          <a:p>
            <a:pPr marL="0" indent="0">
              <a:buNone/>
            </a:pPr>
            <a:endParaRPr lang="en-GB"/>
          </a:p>
        </p:txBody>
      </p:sp>
      <p:sp>
        <p:nvSpPr>
          <p:cNvPr id="25" name="Isosceles Triangle 2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938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BF35CA-8AA0-428F-ABED-5B77A6C39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A4A156A-791B-4BD9-8452-A798A15D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7652CB1-59D3-4DAB-AD45-8DFB73895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3539C1B-883E-4130-95FA-2A6FD3E49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44CEE5F-144C-437F-9472-22EE3E3D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621BB31-AA71-4E9B-8854-3C62F162F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6141D-E3C6-4E7B-8923-B31C3E1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F113BE6F-9D13-4E70-B7AB-C8CC2546A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EB82C3-C636-4A90-B9A5-905EC38E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46B4C4A-5A81-43CF-93ED-5FA59D5BE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3715C1A-EBA1-41A6-AC20-D6A7C4871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9AF279-1DCE-499E-A448-1CF21429D55A}"/>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dirty="0">
                <a:latin typeface="+mj-lt"/>
                <a:ea typeface="+mj-ea"/>
                <a:cs typeface="+mj-cs"/>
              </a:rPr>
              <a:t>The </a:t>
            </a:r>
            <a:r>
              <a:rPr lang="en-US" sz="4800" dirty="0"/>
              <a:t>Structure</a:t>
            </a:r>
            <a:endParaRPr lang="en-US" sz="4800" kern="1200" dirty="0">
              <a:solidFill>
                <a:schemeClr val="accent1"/>
              </a:solidFill>
              <a:latin typeface="+mj-lt"/>
              <a:ea typeface="+mj-ea"/>
              <a:cs typeface="+mj-cs"/>
            </a:endParaRPr>
          </a:p>
        </p:txBody>
      </p:sp>
      <p:pic>
        <p:nvPicPr>
          <p:cNvPr id="25" name="Picture 24">
            <a:extLst>
              <a:ext uri="{FF2B5EF4-FFF2-40B4-BE49-F238E27FC236}">
                <a16:creationId xmlns:a16="http://schemas.microsoft.com/office/drawing/2014/main" id="{EF215D2B-7441-49FA-97E0-50B5A8B261C2}"/>
              </a:ext>
            </a:extLst>
          </p:cNvPr>
          <p:cNvPicPr>
            <a:picLocks noChangeAspect="1"/>
          </p:cNvPicPr>
          <p:nvPr/>
        </p:nvPicPr>
        <p:blipFill rotWithShape="1">
          <a:blip r:embed="rId3"/>
          <a:srcRect l="8439" t="22221" r="9337" b="22085"/>
          <a:stretch/>
        </p:blipFill>
        <p:spPr>
          <a:xfrm>
            <a:off x="837556" y="734187"/>
            <a:ext cx="10024931" cy="3819525"/>
          </a:xfrm>
          <a:prstGeom prst="rect">
            <a:avLst/>
          </a:prstGeom>
        </p:spPr>
      </p:pic>
    </p:spTree>
    <p:extLst>
      <p:ext uri="{BB962C8B-B14F-4D97-AF65-F5344CB8AC3E}">
        <p14:creationId xmlns:p14="http://schemas.microsoft.com/office/powerpoint/2010/main" val="379350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BF35CA-8AA0-428F-ABED-5B77A6C39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A4A156A-791B-4BD9-8452-A798A15D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7652CB1-59D3-4DAB-AD45-8DFB73895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3539C1B-883E-4130-95FA-2A6FD3E49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44CEE5F-144C-437F-9472-22EE3E3D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621BB31-AA71-4E9B-8854-3C62F162F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6141D-E3C6-4E7B-8923-B31C3E1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F113BE6F-9D13-4E70-B7AB-C8CC2546A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EB82C3-C636-4A90-B9A5-905EC38E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46B4C4A-5A81-43CF-93ED-5FA59D5BE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3715C1A-EBA1-41A6-AC20-D6A7C4871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9AF279-1DCE-499E-A448-1CF21429D55A}"/>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latin typeface="+mj-lt"/>
                <a:ea typeface="+mj-ea"/>
                <a:cs typeface="+mj-cs"/>
              </a:rPr>
              <a:t>The </a:t>
            </a:r>
            <a:r>
              <a:rPr lang="en-US" sz="4800"/>
              <a:t>Story</a:t>
            </a:r>
            <a:endParaRPr lang="en-US" sz="4800" kern="1200">
              <a:latin typeface="+mj-lt"/>
              <a:ea typeface="+mj-ea"/>
              <a:cs typeface="+mj-cs"/>
            </a:endParaRPr>
          </a:p>
        </p:txBody>
      </p:sp>
      <p:pic>
        <p:nvPicPr>
          <p:cNvPr id="25" name="Picture 24">
            <a:extLst>
              <a:ext uri="{FF2B5EF4-FFF2-40B4-BE49-F238E27FC236}">
                <a16:creationId xmlns:a16="http://schemas.microsoft.com/office/drawing/2014/main" id="{EF215D2B-7441-49FA-97E0-50B5A8B261C2}"/>
              </a:ext>
            </a:extLst>
          </p:cNvPr>
          <p:cNvPicPr>
            <a:picLocks noChangeAspect="1"/>
          </p:cNvPicPr>
          <p:nvPr/>
        </p:nvPicPr>
        <p:blipFill rotWithShape="1">
          <a:blip r:embed="rId3"/>
          <a:srcRect l="8397" t="50438" r="57970" b="21992"/>
          <a:stretch/>
        </p:blipFill>
        <p:spPr>
          <a:xfrm>
            <a:off x="1451390" y="1009353"/>
            <a:ext cx="7932868" cy="3663523"/>
          </a:xfrm>
          <a:prstGeom prst="rect">
            <a:avLst/>
          </a:prstGeom>
        </p:spPr>
      </p:pic>
    </p:spTree>
    <p:extLst>
      <p:ext uri="{BB962C8B-B14F-4D97-AF65-F5344CB8AC3E}">
        <p14:creationId xmlns:p14="http://schemas.microsoft.com/office/powerpoint/2010/main" val="535807154"/>
      </p:ext>
    </p:extLst>
  </p:cSld>
  <p:clrMapOvr>
    <a:masterClrMapping/>
  </p:clrMapOvr>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1534EE9CBE6D478C7BA227CF562A77" ma:contentTypeVersion="10" ma:contentTypeDescription="Create a new document." ma:contentTypeScope="" ma:versionID="5666c087fa764ed8f7200ac1caf178b4">
  <xsd:schema xmlns:xsd="http://www.w3.org/2001/XMLSchema" xmlns:xs="http://www.w3.org/2001/XMLSchema" xmlns:p="http://schemas.microsoft.com/office/2006/metadata/properties" xmlns:ns3="b28907f1-bb45-4cb3-b882-82b868046257" xmlns:ns4="e763ebdf-4ddf-4d61-ab09-ab38e3e728cb" targetNamespace="http://schemas.microsoft.com/office/2006/metadata/properties" ma:root="true" ma:fieldsID="3a2a744160cd1fba65e6b6bc2d8a3219" ns3:_="" ns4:_="">
    <xsd:import namespace="b28907f1-bb45-4cb3-b882-82b868046257"/>
    <xsd:import namespace="e763ebdf-4ddf-4d61-ab09-ab38e3e728cb"/>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907f1-bb45-4cb3-b882-82b868046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63ebdf-4ddf-4d61-ab09-ab38e3e728c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A43583-448A-4A00-9FBE-D4335F948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907f1-bb45-4cb3-b882-82b868046257"/>
    <ds:schemaRef ds:uri="e763ebdf-4ddf-4d61-ab09-ab38e3e72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A55C84-4E6F-40C0-BADA-EB1DFBF0F49C}">
  <ds:schemaRefs>
    <ds:schemaRef ds:uri="http://schemas.microsoft.com/sharepoint/v3/contenttype/forms"/>
  </ds:schemaRefs>
</ds:datastoreItem>
</file>

<file path=customXml/itemProps3.xml><?xml version="1.0" encoding="utf-8"?>
<ds:datastoreItem xmlns:ds="http://schemas.openxmlformats.org/officeDocument/2006/customXml" ds:itemID="{E7B97E21-3DD1-4342-B75A-96E7B176517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28907f1-bb45-4cb3-b882-82b868046257"/>
    <ds:schemaRef ds:uri="e763ebdf-4ddf-4d61-ab09-ab38e3e728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Widescreen</PresentationFormat>
  <Paragraphs>275</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Arial,Sans-Serif</vt:lpstr>
      <vt:lpstr>Calibri</vt:lpstr>
      <vt:lpstr>Trebuchet MS</vt:lpstr>
      <vt:lpstr>Wingdings 3</vt:lpstr>
      <vt:lpstr>Facet</vt:lpstr>
      <vt:lpstr>Game Pitch</vt:lpstr>
      <vt:lpstr>Meet the team</vt:lpstr>
      <vt:lpstr>Intellectual Property Agreement</vt:lpstr>
      <vt:lpstr>The Cure </vt:lpstr>
      <vt:lpstr>The Plot</vt:lpstr>
      <vt:lpstr>The Characters</vt:lpstr>
      <vt:lpstr>The Locations</vt:lpstr>
      <vt:lpstr>The Structure</vt:lpstr>
      <vt:lpstr>The Story</vt:lpstr>
      <vt:lpstr>The Story</vt:lpstr>
      <vt:lpstr>PowerPoint Presentation</vt:lpstr>
      <vt:lpstr>Bonus Content</vt:lpstr>
      <vt:lpstr>Game Systems</vt:lpstr>
      <vt:lpstr>Competitors</vt:lpstr>
      <vt:lpstr>Rating</vt:lpstr>
      <vt:lpstr>Target Demographic </vt:lpstr>
      <vt:lpstr>Customer Channels</vt:lpstr>
      <vt:lpstr>Unique Selling Points</vt:lpstr>
      <vt:lpstr>Mechanics and verbs</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Pitch</dc:title>
  <dc:creator>Anneka Dinham</dc:creator>
  <cp:lastModifiedBy>Anneka Dinham</cp:lastModifiedBy>
  <cp:revision>33</cp:revision>
  <dcterms:created xsi:type="dcterms:W3CDTF">2019-10-23T23:51:09Z</dcterms:created>
  <dcterms:modified xsi:type="dcterms:W3CDTF">2019-10-26T01:09:19Z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0x0101007A1534EE9CBE6D478C7BA227CF562A77</vt:lpwstr>
  </property>
</Properties>
</file>